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7" d="100"/>
          <a:sy n="47" d="100"/>
        </p:scale>
        <p:origin x="48" y="8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21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3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6" y="2057400"/>
            <a:ext cx="3932241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21" y="6404293"/>
            <a:ext cx="263980" cy="2692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fotobehang-lachende-meisjes-vigeland-park-oslo.jpg.jpg" descr="fotobehang-lachende-meisjes-vigeland-park-oslo.jpg.jpg"/>
          <p:cNvPicPr>
            <a:picLocks noChangeAspect="1"/>
          </p:cNvPicPr>
          <p:nvPr/>
        </p:nvPicPr>
        <p:blipFill>
          <a:blip r:embed="rId2"/>
          <a:srcRect l="4144" r="4144" b="8288"/>
          <a:stretch>
            <a:fillRect/>
          </a:stretch>
        </p:blipFill>
        <p:spPr>
          <a:xfrm>
            <a:off x="-84020" y="-1331860"/>
            <a:ext cx="12276020" cy="81898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2016-MK-dinsdagav-.jpg" descr="2016-MK-dinsdagav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91904"/>
            <a:ext cx="12192000" cy="91386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550x428.jpg" descr="550x4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94" y="1415054"/>
            <a:ext cx="5176031" cy="4027893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speksteen.jpg" descr="spekstee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857" y="1043839"/>
            <a:ext cx="6003586" cy="45026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6A21C72-4D5A-471D-A829-BDE6D5C7D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597" y="0"/>
            <a:ext cx="6461403" cy="68580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55F0EDA0-293F-4C9F-9552-8CD55F75F2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58" y="854869"/>
            <a:ext cx="5437414" cy="514826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BD5669E-0FFE-4215-90E5-19793E4C1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01140" cy="6858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D562B612-D42C-4754-8763-52D3D30502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8"/>
          <a:stretch/>
        </p:blipFill>
        <p:spPr>
          <a:xfrm>
            <a:off x="8196943" y="0"/>
            <a:ext cx="3995057" cy="685800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67CBE0AF-A5EF-4AC8-AB05-67C216D566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6" r="13451"/>
          <a:stretch/>
        </p:blipFill>
        <p:spPr>
          <a:xfrm>
            <a:off x="4662420" y="0"/>
            <a:ext cx="3305924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el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Hoofdtekst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8" name="hondwolk.jpg" descr="hondwol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itel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Hoofdtekst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5E69452-7CA6-47B2-BEF5-DFA32BCBA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81057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itel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15" name="Hoofdtekst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06D8D44-6559-4A5D-9596-83282F9E3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46076"/>
            <a:ext cx="12192000" cy="81248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Breedbeeld</PresentationFormat>
  <Paragraphs>0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4</cp:revision>
  <dcterms:modified xsi:type="dcterms:W3CDTF">2020-08-06T10:46:26Z</dcterms:modified>
</cp:coreProperties>
</file>