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69" r:id="rId3"/>
    <p:sldId id="276" r:id="rId4"/>
    <p:sldId id="259" r:id="rId5"/>
    <p:sldId id="257" r:id="rId6"/>
    <p:sldId id="266" r:id="rId7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C046A42-E7C9-4C29-A73E-0A6702A05873}" v="2" dt="2024-01-17T09:25:48.5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36" autoAdjust="0"/>
    <p:restoredTop sz="94660"/>
  </p:normalViewPr>
  <p:slideViewPr>
    <p:cSldViewPr snapToGrid="0">
      <p:cViewPr varScale="1">
        <p:scale>
          <a:sx n="75" d="100"/>
          <a:sy n="75" d="100"/>
        </p:scale>
        <p:origin x="48" y="1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oremiek Lamain" userId="03bb414b8f2b17e4" providerId="LiveId" clId="{4C046A42-E7C9-4C29-A73E-0A6702A05873}"/>
    <pc:docChg chg="custSel addSld delSld modSld">
      <pc:chgData name="Doremiek Lamain" userId="03bb414b8f2b17e4" providerId="LiveId" clId="{4C046A42-E7C9-4C29-A73E-0A6702A05873}" dt="2024-01-17T09:26:07.355" v="15" actId="478"/>
      <pc:docMkLst>
        <pc:docMk/>
      </pc:docMkLst>
      <pc:sldChg chg="del">
        <pc:chgData name="Doremiek Lamain" userId="03bb414b8f2b17e4" providerId="LiveId" clId="{4C046A42-E7C9-4C29-A73E-0A6702A05873}" dt="2024-01-17T09:22:22.752" v="1" actId="47"/>
        <pc:sldMkLst>
          <pc:docMk/>
          <pc:sldMk cId="2057984174" sldId="256"/>
        </pc:sldMkLst>
      </pc:sldChg>
      <pc:sldChg chg="modSp mod">
        <pc:chgData name="Doremiek Lamain" userId="03bb414b8f2b17e4" providerId="LiveId" clId="{4C046A42-E7C9-4C29-A73E-0A6702A05873}" dt="2024-01-17T09:22:32.679" v="5" actId="1076"/>
        <pc:sldMkLst>
          <pc:docMk/>
          <pc:sldMk cId="1908999225" sldId="269"/>
        </pc:sldMkLst>
        <pc:picChg chg="mod">
          <ac:chgData name="Doremiek Lamain" userId="03bb414b8f2b17e4" providerId="LiveId" clId="{4C046A42-E7C9-4C29-A73E-0A6702A05873}" dt="2024-01-17T09:22:32.679" v="5" actId="1076"/>
          <ac:picMkLst>
            <pc:docMk/>
            <pc:sldMk cId="1908999225" sldId="269"/>
            <ac:picMk id="4" creationId="{7D0F8B34-15C5-4600-B3C5-0F7798291FB1}"/>
          </ac:picMkLst>
        </pc:picChg>
      </pc:sldChg>
      <pc:sldChg chg="add modTransition">
        <pc:chgData name="Doremiek Lamain" userId="03bb414b8f2b17e4" providerId="LiveId" clId="{4C046A42-E7C9-4C29-A73E-0A6702A05873}" dt="2024-01-17T09:22:21.017" v="0"/>
        <pc:sldMkLst>
          <pc:docMk/>
          <pc:sldMk cId="0" sldId="275"/>
        </pc:sldMkLst>
      </pc:sldChg>
      <pc:sldChg chg="addSp delSp modSp new mod">
        <pc:chgData name="Doremiek Lamain" userId="03bb414b8f2b17e4" providerId="LiveId" clId="{4C046A42-E7C9-4C29-A73E-0A6702A05873}" dt="2024-01-17T09:26:07.355" v="15" actId="478"/>
        <pc:sldMkLst>
          <pc:docMk/>
          <pc:sldMk cId="3489555691" sldId="276"/>
        </pc:sldMkLst>
        <pc:spChg chg="del">
          <ac:chgData name="Doremiek Lamain" userId="03bb414b8f2b17e4" providerId="LiveId" clId="{4C046A42-E7C9-4C29-A73E-0A6702A05873}" dt="2024-01-17T09:26:07.355" v="15" actId="478"/>
          <ac:spMkLst>
            <pc:docMk/>
            <pc:sldMk cId="3489555691" sldId="276"/>
            <ac:spMk id="2" creationId="{4E6722FF-CFB5-824F-1EAA-3C7F61278D2E}"/>
          </ac:spMkLst>
        </pc:spChg>
        <pc:spChg chg="del">
          <ac:chgData name="Doremiek Lamain" userId="03bb414b8f2b17e4" providerId="LiveId" clId="{4C046A42-E7C9-4C29-A73E-0A6702A05873}" dt="2024-01-17T09:25:48.518" v="7"/>
          <ac:spMkLst>
            <pc:docMk/>
            <pc:sldMk cId="3489555691" sldId="276"/>
            <ac:spMk id="3" creationId="{FA96282E-DD60-6B98-E8A0-10037095403A}"/>
          </ac:spMkLst>
        </pc:spChg>
        <pc:picChg chg="add mod">
          <ac:chgData name="Doremiek Lamain" userId="03bb414b8f2b17e4" providerId="LiveId" clId="{4C046A42-E7C9-4C29-A73E-0A6702A05873}" dt="2024-01-17T09:25:50.553" v="10" actId="1076"/>
          <ac:picMkLst>
            <pc:docMk/>
            <pc:sldMk cId="3489555691" sldId="276"/>
            <ac:picMk id="5" creationId="{70EC7A02-85A1-FD3B-89F9-2529A2BB2702}"/>
          </ac:picMkLst>
        </pc:picChg>
        <pc:picChg chg="add ord">
          <ac:chgData name="Doremiek Lamain" userId="03bb414b8f2b17e4" providerId="LiveId" clId="{4C046A42-E7C9-4C29-A73E-0A6702A05873}" dt="2024-01-17T09:26:03.160" v="14" actId="171"/>
          <ac:picMkLst>
            <pc:docMk/>
            <pc:sldMk cId="3489555691" sldId="276"/>
            <ac:picMk id="7" creationId="{98430D31-3A81-0CE0-7EE4-97DA8D14F8D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 om de ondertitelstijl van het model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9003344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17131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8870226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el en opsom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elteks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Titeltekst</a:t>
            </a:r>
          </a:p>
        </p:txBody>
      </p:sp>
      <p:sp>
        <p:nvSpPr>
          <p:cNvPr id="57" name="Hoofdtekst - niveau één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Hoofdtekst - niveau één</a:t>
            </a:r>
          </a:p>
          <a:p>
            <a:pPr lvl="1"/>
            <a:r>
              <a:t>Hoofdtekst - niveau twee</a:t>
            </a:r>
          </a:p>
          <a:p>
            <a:pPr lvl="2"/>
            <a:r>
              <a:t>Hoofdtekst - niveau drie</a:t>
            </a:r>
          </a:p>
          <a:p>
            <a:pPr lvl="3"/>
            <a:r>
              <a:t>Hoofdtekst - niveau vier</a:t>
            </a:r>
          </a:p>
          <a:p>
            <a:pPr lvl="4"/>
            <a:r>
              <a:t>Hoofdtekst - niveau vijf</a:t>
            </a:r>
          </a:p>
        </p:txBody>
      </p:sp>
      <p:sp>
        <p:nvSpPr>
          <p:cNvPr id="58" name="Dianumm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‹nr.›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9732997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03965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80698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77646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55124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860690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09476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691852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665735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80B3DA-6357-4285-93BF-22DDEC7C60B4}" type="datetimeFigureOut">
              <a:rPr lang="nl-NL" smtClean="0"/>
              <a:t>17-1-2024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C45DEB-CC67-4DA9-A2B1-F0BAE4D3815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908522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fbeelding 2" descr="Afbeelding met tekst, verschillend, diverse, items&#10;&#10;Automatisch gegenereerde beschrijving">
            <a:extLst>
              <a:ext uri="{FF2B5EF4-FFF2-40B4-BE49-F238E27FC236}">
                <a16:creationId xmlns:a16="http://schemas.microsoft.com/office/drawing/2014/main" id="{2A11D10C-BE69-4598-AB8F-83399FAD00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656" y="4984"/>
            <a:ext cx="6853016" cy="6853016"/>
          </a:xfrm>
          <a:prstGeom prst="rect">
            <a:avLst/>
          </a:prstGeom>
        </p:spPr>
      </p:pic>
      <p:pic>
        <p:nvPicPr>
          <p:cNvPr id="5" name="Afbeelding 4" descr="Afbeelding met tekst, illustratie&#10;&#10;Automatisch gegenereerde beschrijving">
            <a:extLst>
              <a:ext uri="{FF2B5EF4-FFF2-40B4-BE49-F238E27FC236}">
                <a16:creationId xmlns:a16="http://schemas.microsoft.com/office/drawing/2014/main" id="{30888547-6F75-441C-9CFB-5D97C2D824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28" y="2640119"/>
            <a:ext cx="5328592" cy="157776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>
            <a:extLst>
              <a:ext uri="{FF2B5EF4-FFF2-40B4-BE49-F238E27FC236}">
                <a16:creationId xmlns:a16="http://schemas.microsoft.com/office/drawing/2014/main" id="{7D0F8B34-15C5-4600-B3C5-0F7798291F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1334" y="252673"/>
            <a:ext cx="6089332" cy="635265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089992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>
            <a:extLst>
              <a:ext uri="{FF2B5EF4-FFF2-40B4-BE49-F238E27FC236}">
                <a16:creationId xmlns:a16="http://schemas.microsoft.com/office/drawing/2014/main" id="{98430D31-3A81-0CE0-7EE4-97DA8D14F8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99" y="0"/>
            <a:ext cx="11813202" cy="6858000"/>
          </a:xfrm>
          <a:prstGeom prst="rect">
            <a:avLst/>
          </a:prstGeom>
        </p:spPr>
      </p:pic>
      <p:pic>
        <p:nvPicPr>
          <p:cNvPr id="5" name="Tijdelijke aanduiding voor inhoud 4" descr="Afbeelding met Menselijk gezicht, persoon, glimlach, kleding&#10;&#10;Automatisch gegenereerde beschrijving">
            <a:extLst>
              <a:ext uri="{FF2B5EF4-FFF2-40B4-BE49-F238E27FC236}">
                <a16:creationId xmlns:a16="http://schemas.microsoft.com/office/drawing/2014/main" id="{70EC7A02-85A1-FD3B-89F9-2529A2BB27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8132" y="2958212"/>
            <a:ext cx="5563868" cy="3899788"/>
          </a:xfrm>
        </p:spPr>
      </p:pic>
    </p:spTree>
    <p:extLst>
      <p:ext uri="{BB962C8B-B14F-4D97-AF65-F5344CB8AC3E}">
        <p14:creationId xmlns:p14="http://schemas.microsoft.com/office/powerpoint/2010/main" val="348955569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pa, oma, de robot en ik VL (video)">
            <a:hlinkClick r:id="" action="ppaction://media"/>
            <a:extLst>
              <a:ext uri="{FF2B5EF4-FFF2-40B4-BE49-F238E27FC236}">
                <a16:creationId xmlns:a16="http://schemas.microsoft.com/office/drawing/2014/main" id="{37E39398-ABBC-4050-BD3F-6005B56FAB3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38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25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>
            <a:extLst>
              <a:ext uri="{FF2B5EF4-FFF2-40B4-BE49-F238E27FC236}">
                <a16:creationId xmlns:a16="http://schemas.microsoft.com/office/drawing/2014/main" id="{768AF1CA-CDC6-4AE6-B44D-02755E5EF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006" y="0"/>
            <a:ext cx="7207994" cy="6858000"/>
          </a:xfrm>
          <a:prstGeom prst="rect">
            <a:avLst/>
          </a:prstGeom>
        </p:spPr>
      </p:pic>
      <p:pic>
        <p:nvPicPr>
          <p:cNvPr id="7" name="Afbeelding 6">
            <a:extLst>
              <a:ext uri="{FF2B5EF4-FFF2-40B4-BE49-F238E27FC236}">
                <a16:creationId xmlns:a16="http://schemas.microsoft.com/office/drawing/2014/main" id="{431BB430-8ED9-4D55-9749-58ACD70A8AA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810" b="96779" l="7199" r="89791">
                        <a14:backgroundMark x1="30628" y1="34846" x2="30628" y2="34846"/>
                        <a14:backgroundMark x1="32723" y1="38653" x2="32723" y2="38653"/>
                      </a14:backgroundRemoval>
                    </a14:imgEffect>
                  </a14:imgLayer>
                </a14:imgProps>
              </a:ext>
            </a:extLst>
          </a:blip>
          <a:srcRect l="5585" t="35709" r="31511"/>
          <a:stretch/>
        </p:blipFill>
        <p:spPr>
          <a:xfrm>
            <a:off x="135467" y="2675467"/>
            <a:ext cx="4577606" cy="418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82451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Afbeelding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69" y="544024"/>
            <a:ext cx="5787918" cy="5934124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7299" y="304066"/>
            <a:ext cx="1857143" cy="1848214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5214" y="304066"/>
            <a:ext cx="1857143" cy="18482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7498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toor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0</Words>
  <Application>Microsoft Office PowerPoint</Application>
  <PresentationFormat>Breedbeeld</PresentationFormat>
  <Paragraphs>0</Paragraphs>
  <Slides>6</Slides>
  <Notes>0</Notes>
  <HiddenSlides>0</HiddenSlides>
  <MMClips>1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Kantoorthema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Doremiek Lamain</dc:creator>
  <cp:lastModifiedBy>Doremiek Lamain</cp:lastModifiedBy>
  <cp:revision>13</cp:revision>
  <dcterms:created xsi:type="dcterms:W3CDTF">2018-06-22T07:25:52Z</dcterms:created>
  <dcterms:modified xsi:type="dcterms:W3CDTF">2024-01-17T09:26:10Z</dcterms:modified>
</cp:coreProperties>
</file>