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62" r:id="rId2"/>
    <p:sldId id="259" r:id="rId3"/>
    <p:sldId id="258" r:id="rId4"/>
    <p:sldId id="261" r:id="rId5"/>
    <p:sldId id="264" r:id="rId6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33" autoAdjust="0"/>
    <p:restoredTop sz="94660"/>
  </p:normalViewPr>
  <p:slideViewPr>
    <p:cSldViewPr snapToGrid="0">
      <p:cViewPr varScale="1">
        <p:scale>
          <a:sx n="55" d="100"/>
          <a:sy n="55" d="100"/>
        </p:scale>
        <p:origin x="58" y="5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D95481-67C6-4ED0-9222-F7EBB309E269}" type="datetimeFigureOut">
              <a:rPr lang="nl-NL" smtClean="0"/>
              <a:t>9-9-2020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764304-5BD3-4DEA-95B7-12014BA9584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938717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4833422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1095073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4B66F-2F9B-42A0-9EFE-F029A4532661}" type="datetimeFigureOut">
              <a:rPr lang="nl-NL" smtClean="0"/>
              <a:t>9-9-2020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D2B34-5C1F-4E0B-A228-D372F018588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993604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4B66F-2F9B-42A0-9EFE-F029A4532661}" type="datetimeFigureOut">
              <a:rPr lang="nl-NL" smtClean="0"/>
              <a:t>9-9-2020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D2B34-5C1F-4E0B-A228-D372F018588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020258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4B66F-2F9B-42A0-9EFE-F029A4532661}" type="datetimeFigureOut">
              <a:rPr lang="nl-NL" smtClean="0"/>
              <a:t>9-9-2020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D2B34-5C1F-4E0B-A228-D372F018588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914274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>
            <a:spLocks noGrp="1"/>
          </p:cNvSpPr>
          <p:nvPr>
            <p:ph type="title"/>
          </p:nvPr>
        </p:nvSpPr>
        <p:spPr>
          <a:xfrm>
            <a:off x="1188721" y="5177790"/>
            <a:ext cx="9814560" cy="1200150"/>
          </a:xfrm>
          <a:prstGeom prst="rect">
            <a:avLst/>
          </a:prstGeom>
        </p:spPr>
        <p:txBody>
          <a:bodyPr/>
          <a:lstStyle>
            <a:lvl1pPr>
              <a:defRPr sz="576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5760">
                <a:solidFill>
                  <a:srgbClr val="FFFFFF"/>
                </a:solidFill>
              </a:rPr>
              <a:t>Titeltekst</a:t>
            </a:r>
          </a:p>
        </p:txBody>
      </p:sp>
    </p:spTree>
    <p:extLst>
      <p:ext uri="{BB962C8B-B14F-4D97-AF65-F5344CB8AC3E}">
        <p14:creationId xmlns:p14="http://schemas.microsoft.com/office/powerpoint/2010/main" val="4270250947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4B66F-2F9B-42A0-9EFE-F029A4532661}" type="datetimeFigureOut">
              <a:rPr lang="nl-NL" smtClean="0"/>
              <a:t>9-9-2020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D2B34-5C1F-4E0B-A228-D372F018588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304025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4B66F-2F9B-42A0-9EFE-F029A4532661}" type="datetimeFigureOut">
              <a:rPr lang="nl-NL" smtClean="0"/>
              <a:t>9-9-2020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D2B34-5C1F-4E0B-A228-D372F018588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881812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4B66F-2F9B-42A0-9EFE-F029A4532661}" type="datetimeFigureOut">
              <a:rPr lang="nl-NL" smtClean="0"/>
              <a:t>9-9-2020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D2B34-5C1F-4E0B-A228-D372F018588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184458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4B66F-2F9B-42A0-9EFE-F029A4532661}" type="datetimeFigureOut">
              <a:rPr lang="nl-NL" smtClean="0"/>
              <a:t>9-9-2020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D2B34-5C1F-4E0B-A228-D372F018588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246920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4B66F-2F9B-42A0-9EFE-F029A4532661}" type="datetimeFigureOut">
              <a:rPr lang="nl-NL" smtClean="0"/>
              <a:t>9-9-2020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D2B34-5C1F-4E0B-A228-D372F018588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927249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4B66F-2F9B-42A0-9EFE-F029A4532661}" type="datetimeFigureOut">
              <a:rPr lang="nl-NL" smtClean="0"/>
              <a:t>9-9-2020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D2B34-5C1F-4E0B-A228-D372F018588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622778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4B66F-2F9B-42A0-9EFE-F029A4532661}" type="datetimeFigureOut">
              <a:rPr lang="nl-NL" smtClean="0"/>
              <a:t>9-9-2020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D2B34-5C1F-4E0B-A228-D372F018588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411763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4B66F-2F9B-42A0-9EFE-F029A4532661}" type="datetimeFigureOut">
              <a:rPr lang="nl-NL" smtClean="0"/>
              <a:t>9-9-2020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D2B34-5C1F-4E0B-A228-D372F018588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345990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24B66F-2F9B-42A0-9EFE-F029A4532661}" type="datetimeFigureOut">
              <a:rPr lang="nl-NL" smtClean="0"/>
              <a:t>9-9-2020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0D2B34-5C1F-4E0B-A228-D372F018588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45939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>
            <a:extLst>
              <a:ext uri="{FF2B5EF4-FFF2-40B4-BE49-F238E27FC236}">
                <a16:creationId xmlns:a16="http://schemas.microsoft.com/office/drawing/2014/main" id="{066293CB-BB83-654B-AEDC-FE3FB9D59BED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8820055" y="5869765"/>
            <a:ext cx="2488883" cy="696659"/>
          </a:xfrm>
          <a:prstGeom prst="rect">
            <a:avLst/>
          </a:prstGeom>
        </p:spPr>
      </p:pic>
      <p:sp>
        <p:nvSpPr>
          <p:cNvPr id="10" name="Driehoek 9">
            <a:extLst>
              <a:ext uri="{FF2B5EF4-FFF2-40B4-BE49-F238E27FC236}">
                <a16:creationId xmlns:a16="http://schemas.microsoft.com/office/drawing/2014/main" id="{2274523B-5325-8B4F-B10E-0650A2439FC5}"/>
              </a:ext>
            </a:extLst>
          </p:cNvPr>
          <p:cNvSpPr/>
          <p:nvPr/>
        </p:nvSpPr>
        <p:spPr>
          <a:xfrm rot="5400000" flipH="1">
            <a:off x="625944" y="985208"/>
            <a:ext cx="1624028" cy="495219"/>
          </a:xfrm>
          <a:prstGeom prst="triangle">
            <a:avLst/>
          </a:prstGeom>
          <a:solidFill>
            <a:schemeClr val="bg1"/>
          </a:solidFill>
          <a:ln w="25400" cap="flat">
            <a:noFill/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1147" tIns="41147" rIns="41147" bIns="41147" numCol="1" spcCol="38100" rtlCol="0" anchor="t">
            <a:spAutoFit/>
          </a:bodyPr>
          <a:lstStyle/>
          <a:p>
            <a:pPr defTabSz="822960" latinLnBrk="1" hangingPunct="0"/>
            <a:endParaRPr lang="nl-NL" sz="1080">
              <a:solidFill>
                <a:srgbClr val="000000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8AF61D95-263A-9545-A8B7-90DEC504B013}"/>
              </a:ext>
            </a:extLst>
          </p:cNvPr>
          <p:cNvSpPr/>
          <p:nvPr/>
        </p:nvSpPr>
        <p:spPr>
          <a:xfrm>
            <a:off x="8962345" y="5158998"/>
            <a:ext cx="3747964" cy="599255"/>
          </a:xfrm>
          <a:prstGeom prst="rect">
            <a:avLst/>
          </a:prstGeom>
          <a:solidFill>
            <a:srgbClr val="EDBC3E"/>
          </a:solidFill>
          <a:ln w="25400" cap="flat">
            <a:noFill/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nl-NL" sz="12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3" name="Rechthoek 2">
            <a:extLst>
              <a:ext uri="{FF2B5EF4-FFF2-40B4-BE49-F238E27FC236}">
                <a16:creationId xmlns:a16="http://schemas.microsoft.com/office/drawing/2014/main" id="{EED426F7-3C62-473A-82B9-5E8F7D5AF693}"/>
              </a:ext>
            </a:extLst>
          </p:cNvPr>
          <p:cNvSpPr/>
          <p:nvPr/>
        </p:nvSpPr>
        <p:spPr>
          <a:xfrm>
            <a:off x="8130535" y="1232817"/>
            <a:ext cx="3954929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822960" latinLnBrk="1" hangingPunct="0"/>
            <a:r>
              <a:rPr lang="nl-NL" sz="54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KUNSTIGE </a:t>
            </a:r>
          </a:p>
          <a:p>
            <a:pPr algn="ctr" defTabSz="822960" latinLnBrk="1" hangingPunct="0"/>
            <a:r>
              <a:rPr lang="nl-NL" sz="54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ROBOT</a:t>
            </a:r>
            <a:endParaRPr lang="nl-NL" sz="5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7A5F9069-47D1-45C6-93A2-FBCBA8BF388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5202" r="11855"/>
          <a:stretch/>
        </p:blipFill>
        <p:spPr>
          <a:xfrm>
            <a:off x="0" y="0"/>
            <a:ext cx="805411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5984415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upload.wikimedia.org/wikipedia/commons/thumb/5/5f/Bell_407-rotorhead.jpg/260px-Bell_407-rotorhead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07"/>
          <a:stretch/>
        </p:blipFill>
        <p:spPr bwMode="auto">
          <a:xfrm>
            <a:off x="9004302" y="0"/>
            <a:ext cx="3187698" cy="2010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upload.wikimedia.org/wikipedia/commons/thumb/5/5f/Round_up.jpg/800px-Round_up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512"/>
          <a:stretch/>
        </p:blipFill>
        <p:spPr bwMode="auto">
          <a:xfrm>
            <a:off x="9004302" y="4732869"/>
            <a:ext cx="3187698" cy="2125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Zeven nieuwe windturbines in West-Vlaandere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4302" y="2309111"/>
            <a:ext cx="3187698" cy="2125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Afbeelding 1">
            <a:extLst>
              <a:ext uri="{FF2B5EF4-FFF2-40B4-BE49-F238E27FC236}">
                <a16:creationId xmlns:a16="http://schemas.microsoft.com/office/drawing/2014/main" id="{FE26FFEA-B062-4D15-B24A-92492EA540D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927277"/>
            <a:ext cx="7694136" cy="4887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0766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Lamp ophangen stappenplan. - YouTub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99" r="21352" b="1"/>
          <a:stretch/>
        </p:blipFill>
        <p:spPr bwMode="auto">
          <a:xfrm>
            <a:off x="991027" y="956945"/>
            <a:ext cx="4944107" cy="4944110"/>
          </a:xfrm>
          <a:custGeom>
            <a:avLst/>
            <a:gdLst/>
            <a:ahLst/>
            <a:cxnLst/>
            <a:rect l="l" t="t" r="r" b="b"/>
            <a:pathLst>
              <a:path w="4627646" h="4627648">
                <a:moveTo>
                  <a:pt x="2313823" y="0"/>
                </a:moveTo>
                <a:cubicBezTo>
                  <a:pt x="3591712" y="0"/>
                  <a:pt x="4627646" y="1035934"/>
                  <a:pt x="4627646" y="2313824"/>
                </a:cubicBezTo>
                <a:cubicBezTo>
                  <a:pt x="4627646" y="3591714"/>
                  <a:pt x="3591712" y="4627648"/>
                  <a:pt x="2313823" y="4627648"/>
                </a:cubicBezTo>
                <a:cubicBezTo>
                  <a:pt x="1035934" y="4627648"/>
                  <a:pt x="0" y="3591714"/>
                  <a:pt x="0" y="2313824"/>
                </a:cubicBezTo>
                <a:cubicBezTo>
                  <a:pt x="0" y="1035934"/>
                  <a:pt x="1035934" y="0"/>
                  <a:pt x="2313823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Kroonsteen per strip (groot) – Letsleds.nl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" b="-2"/>
          <a:stretch/>
        </p:blipFill>
        <p:spPr bwMode="auto">
          <a:xfrm>
            <a:off x="6447367" y="956945"/>
            <a:ext cx="4944107" cy="4944110"/>
          </a:xfrm>
          <a:custGeom>
            <a:avLst/>
            <a:gdLst/>
            <a:ahLst/>
            <a:cxnLst/>
            <a:rect l="l" t="t" r="r" b="b"/>
            <a:pathLst>
              <a:path w="4627646" h="4627648">
                <a:moveTo>
                  <a:pt x="2313823" y="0"/>
                </a:moveTo>
                <a:cubicBezTo>
                  <a:pt x="3591712" y="0"/>
                  <a:pt x="4627646" y="1035934"/>
                  <a:pt x="4627646" y="2313824"/>
                </a:cubicBezTo>
                <a:cubicBezTo>
                  <a:pt x="4627646" y="3591714"/>
                  <a:pt x="3591712" y="4627648"/>
                  <a:pt x="2313823" y="4627648"/>
                </a:cubicBezTo>
                <a:cubicBezTo>
                  <a:pt x="1035934" y="4627648"/>
                  <a:pt x="0" y="3591714"/>
                  <a:pt x="0" y="2313824"/>
                </a:cubicBezTo>
                <a:cubicBezTo>
                  <a:pt x="0" y="1035934"/>
                  <a:pt x="1035934" y="0"/>
                  <a:pt x="2313823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66556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Driehoek 40">
            <a:extLst>
              <a:ext uri="{FF2B5EF4-FFF2-40B4-BE49-F238E27FC236}">
                <a16:creationId xmlns:a16="http://schemas.microsoft.com/office/drawing/2014/main" id="{4FA19198-5828-6C45-8579-37471C093C48}"/>
              </a:ext>
            </a:extLst>
          </p:cNvPr>
          <p:cNvSpPr/>
          <p:nvPr/>
        </p:nvSpPr>
        <p:spPr>
          <a:xfrm rot="16200000">
            <a:off x="7378557" y="5099526"/>
            <a:ext cx="1624028" cy="495219"/>
          </a:xfrm>
          <a:prstGeom prst="triangle">
            <a:avLst/>
          </a:prstGeom>
          <a:solidFill>
            <a:schemeClr val="bg1"/>
          </a:solidFill>
          <a:ln w="25400" cap="flat">
            <a:noFill/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1147" tIns="41147" rIns="41147" bIns="41147" numCol="1" spcCol="38100" rtlCol="0" anchor="t">
            <a:spAutoFit/>
          </a:bodyPr>
          <a:lstStyle/>
          <a:p>
            <a:pPr defTabSz="822960" latinLnBrk="1" hangingPunct="0"/>
            <a:endParaRPr lang="nl-NL" sz="1080">
              <a:solidFill>
                <a:srgbClr val="000000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E6D91679-7082-724F-B386-F301264604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5630" y="1925257"/>
            <a:ext cx="6197315" cy="2954054"/>
          </a:xfrm>
          <a:prstGeom prst="rect">
            <a:avLst/>
          </a:prstGeom>
        </p:spPr>
      </p:pic>
      <p:sp>
        <p:nvSpPr>
          <p:cNvPr id="10" name="Tekstvak 9">
            <a:extLst>
              <a:ext uri="{FF2B5EF4-FFF2-40B4-BE49-F238E27FC236}">
                <a16:creationId xmlns:a16="http://schemas.microsoft.com/office/drawing/2014/main" id="{31428BE7-5CE7-3343-87F8-1F61EC5AD97D}"/>
              </a:ext>
            </a:extLst>
          </p:cNvPr>
          <p:cNvSpPr txBox="1"/>
          <p:nvPr/>
        </p:nvSpPr>
        <p:spPr>
          <a:xfrm>
            <a:off x="10233992" y="3060085"/>
            <a:ext cx="1459828" cy="415496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1147" tIns="41147" rIns="41147" bIns="41147" numCol="1" spcCol="38100" rtlCol="0" anchor="t">
            <a:spAutoFit/>
          </a:bodyPr>
          <a:lstStyle/>
          <a:p>
            <a:pPr defTabSz="822960" latinLnBrk="1" hangingPunct="0"/>
            <a:r>
              <a:rPr lang="nl-NL" sz="2160" b="1" dirty="0">
                <a:solidFill>
                  <a:srgbClr val="000000"/>
                </a:solidFill>
                <a:latin typeface="Arial Narrow" panose="020B0604020202020204" pitchFamily="34" charset="0"/>
                <a:cs typeface="Arial Narrow" panose="020B0604020202020204" pitchFamily="34" charset="0"/>
                <a:sym typeface="Gill Sans"/>
              </a:rPr>
              <a:t>Apparaat</a:t>
            </a:r>
          </a:p>
        </p:txBody>
      </p:sp>
      <p:cxnSp>
        <p:nvCxnSpPr>
          <p:cNvPr id="4" name="Rechte verbindingslijn met pijl 3">
            <a:extLst>
              <a:ext uri="{FF2B5EF4-FFF2-40B4-BE49-F238E27FC236}">
                <a16:creationId xmlns:a16="http://schemas.microsoft.com/office/drawing/2014/main" id="{24017E0C-A113-4541-935D-B04F462CB066}"/>
              </a:ext>
            </a:extLst>
          </p:cNvPr>
          <p:cNvCxnSpPr>
            <a:cxnSpLocks/>
          </p:cNvCxnSpPr>
          <p:nvPr/>
        </p:nvCxnSpPr>
        <p:spPr>
          <a:xfrm flipH="1">
            <a:off x="8884047" y="3267833"/>
            <a:ext cx="1148843" cy="1"/>
          </a:xfrm>
          <a:prstGeom prst="straightConnector1">
            <a:avLst/>
          </a:prstGeom>
          <a:noFill/>
          <a:ln w="25400" cap="flat">
            <a:solidFill>
              <a:schemeClr val="tx1"/>
            </a:solidFill>
            <a:prstDash val="sysDash"/>
            <a:bevel/>
            <a:headEnd type="none"/>
            <a:tailEnd type="triangle"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3" name="Rechte verbindingslijn met pijl 12">
            <a:extLst>
              <a:ext uri="{FF2B5EF4-FFF2-40B4-BE49-F238E27FC236}">
                <a16:creationId xmlns:a16="http://schemas.microsoft.com/office/drawing/2014/main" id="{041E69DE-8CB6-6749-B2A8-13111B3D35CF}"/>
              </a:ext>
            </a:extLst>
          </p:cNvPr>
          <p:cNvCxnSpPr>
            <a:cxnSpLocks/>
          </p:cNvCxnSpPr>
          <p:nvPr/>
        </p:nvCxnSpPr>
        <p:spPr>
          <a:xfrm>
            <a:off x="1204000" y="3338695"/>
            <a:ext cx="868721" cy="0"/>
          </a:xfrm>
          <a:prstGeom prst="straightConnector1">
            <a:avLst/>
          </a:prstGeom>
          <a:noFill/>
          <a:ln w="25400" cap="flat">
            <a:solidFill>
              <a:schemeClr val="tx1"/>
            </a:solidFill>
            <a:prstDash val="sysDash"/>
            <a:bevel/>
            <a:headEnd type="none"/>
            <a:tailEnd type="triangle"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6" name="Tekstvak 15">
            <a:extLst>
              <a:ext uri="{FF2B5EF4-FFF2-40B4-BE49-F238E27FC236}">
                <a16:creationId xmlns:a16="http://schemas.microsoft.com/office/drawing/2014/main" id="{0AED6760-CD1D-FB42-AE2B-3ECAD4BDFF9A}"/>
              </a:ext>
            </a:extLst>
          </p:cNvPr>
          <p:cNvSpPr txBox="1"/>
          <p:nvPr/>
        </p:nvSpPr>
        <p:spPr>
          <a:xfrm>
            <a:off x="612893" y="1925257"/>
            <a:ext cx="1459828" cy="74789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1147" tIns="41147" rIns="41147" bIns="41147" numCol="1" spcCol="38100" rtlCol="0" anchor="t">
            <a:spAutoFit/>
          </a:bodyPr>
          <a:lstStyle/>
          <a:p>
            <a:pPr defTabSz="822960" latinLnBrk="1" hangingPunct="0"/>
            <a:r>
              <a:rPr lang="nl-NL" sz="2160" b="1" dirty="0">
                <a:solidFill>
                  <a:srgbClr val="000000"/>
                </a:solidFill>
                <a:latin typeface="Arial Narrow" panose="020B0604020202020204" pitchFamily="34" charset="0"/>
                <a:cs typeface="Arial Narrow" panose="020B0604020202020204" pitchFamily="34" charset="0"/>
                <a:sym typeface="Gill Sans"/>
              </a:rPr>
              <a:t>Batterij of </a:t>
            </a:r>
          </a:p>
          <a:p>
            <a:pPr defTabSz="822960" latinLnBrk="1" hangingPunct="0"/>
            <a:r>
              <a:rPr lang="nl-NL" sz="2160" b="1" dirty="0">
                <a:solidFill>
                  <a:srgbClr val="000000"/>
                </a:solidFill>
                <a:latin typeface="Arial Narrow" panose="020B0604020202020204" pitchFamily="34" charset="0"/>
                <a:cs typeface="Arial Narrow" panose="020B0604020202020204" pitchFamily="34" charset="0"/>
                <a:sym typeface="Gill Sans"/>
              </a:rPr>
              <a:t>stopcontact</a:t>
            </a:r>
          </a:p>
        </p:txBody>
      </p:sp>
      <p:cxnSp>
        <p:nvCxnSpPr>
          <p:cNvPr id="18" name="Rechte verbindingslijn met pijl 17">
            <a:extLst>
              <a:ext uri="{FF2B5EF4-FFF2-40B4-BE49-F238E27FC236}">
                <a16:creationId xmlns:a16="http://schemas.microsoft.com/office/drawing/2014/main" id="{B7162865-ED57-B641-A56D-A7F7AB854C18}"/>
              </a:ext>
            </a:extLst>
          </p:cNvPr>
          <p:cNvCxnSpPr>
            <a:cxnSpLocks/>
          </p:cNvCxnSpPr>
          <p:nvPr/>
        </p:nvCxnSpPr>
        <p:spPr>
          <a:xfrm>
            <a:off x="1204000" y="2895691"/>
            <a:ext cx="0" cy="443004"/>
          </a:xfrm>
          <a:prstGeom prst="straightConnector1">
            <a:avLst/>
          </a:prstGeom>
          <a:noFill/>
          <a:ln w="25400" cap="flat">
            <a:solidFill>
              <a:schemeClr val="tx1"/>
            </a:solidFill>
            <a:prstDash val="sysDash"/>
            <a:bevel/>
            <a:headEnd type="none"/>
            <a:tailEnd type="none"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val="3595455010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https://www.classicstogo.nl/files/2019/06/Top-10-Insecten-RH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540" y="590085"/>
            <a:ext cx="11620113" cy="5732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6602377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6</Words>
  <Application>Microsoft Office PowerPoint</Application>
  <PresentationFormat>Breedbeeld</PresentationFormat>
  <Paragraphs>5</Paragraphs>
  <Slides>5</Slides>
  <Notes>2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5</vt:i4>
      </vt:variant>
      <vt:variant>
        <vt:lpstr>Thema</vt:lpstr>
      </vt:variant>
      <vt:variant>
        <vt:i4>1</vt:i4>
      </vt:variant>
      <vt:variant>
        <vt:lpstr>Diatitels</vt:lpstr>
      </vt:variant>
      <vt:variant>
        <vt:i4>5</vt:i4>
      </vt:variant>
    </vt:vector>
  </HeadingPairs>
  <TitlesOfParts>
    <vt:vector size="11" baseType="lpstr">
      <vt:lpstr>Arial</vt:lpstr>
      <vt:lpstr>Arial Narrow</vt:lpstr>
      <vt:lpstr>Calibri</vt:lpstr>
      <vt:lpstr>Calibri Light</vt:lpstr>
      <vt:lpstr>Gill Sans</vt:lpstr>
      <vt:lpstr>Kantoorthema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Doremiek Lamain</dc:creator>
  <cp:lastModifiedBy>Doremiek Lamain</cp:lastModifiedBy>
  <cp:revision>2</cp:revision>
  <dcterms:created xsi:type="dcterms:W3CDTF">2020-09-09T08:53:02Z</dcterms:created>
  <dcterms:modified xsi:type="dcterms:W3CDTF">2020-09-09T09:30:17Z</dcterms:modified>
</cp:coreProperties>
</file>