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63" r:id="rId3"/>
    <p:sldId id="262" r:id="rId4"/>
    <p:sldId id="257" r:id="rId5"/>
    <p:sldId id="264" r:id="rId6"/>
    <p:sldId id="265" r:id="rId7"/>
    <p:sldId id="266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20EA0-9E7D-400D-B19A-E010A39ABE75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97114-1EA9-4B37-9558-E52DC009D6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71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7719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2714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559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9653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31764812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13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98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6515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430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434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015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471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339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47C7-CCAC-47AA-BDD8-2408D8E10F46}" type="datetimeFigureOut">
              <a:rPr lang="nl-NL" smtClean="0"/>
              <a:t>10-9-2020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01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7" name="Picture 4" descr="Make an LED-Light Postcard! · Kix Cerea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10"/>
          <a:stretch/>
        </p:blipFill>
        <p:spPr bwMode="auto">
          <a:xfrm>
            <a:off x="-914400" y="0"/>
            <a:ext cx="830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0D399C0E-4CCB-4894-9D32-BA1CF7F1B420}"/>
              </a:ext>
            </a:extLst>
          </p:cNvPr>
          <p:cNvSpPr/>
          <p:nvPr/>
        </p:nvSpPr>
        <p:spPr>
          <a:xfrm>
            <a:off x="7498845" y="1437004"/>
            <a:ext cx="469315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Elektronische wenskaart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979830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R2032 Knoopcel / Batterij 3V Lithium - Gear 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244" y="791853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atterij Duracell Ultra Power 4xAAA bij Van Hilt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48" y="1625290"/>
            <a:ext cx="501015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467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Wat is een LED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419" y="696021"/>
            <a:ext cx="914400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090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30" name="Picture 6" descr="techniek groep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43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Apparaat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925257"/>
            <a:ext cx="1459828" cy="747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 of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66127543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Rectangle 10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8" name="Picture 4" descr="https://encrypted-tbn0.gstatic.com/images?q=tbn%3AANd9GcRctsD5VP33ZvaVxL9ZP65ZoP71ab1b_RCOyUMVkm3wxou4u2INcWbrMDdCV0ekKfCofXKaU2oa&amp;usqp=C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41300"/>
            <a:ext cx="2882900" cy="28829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6" descr="Kaarten Liefde / Vriendschap - Missen | Hall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241300"/>
            <a:ext cx="2882900" cy="28829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0" descr="https://encrypted-tbn0.gstatic.com/images?q=tbn%3AANd9GcTrZCqivDfZaEnPRSRcOEIFCZ9TtMKV4NRoondIY8394ZlFqjEkwoCLVYs7DrcRm_IAHssxnHk&amp;usqp=CA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241300"/>
            <a:ext cx="2882900" cy="28829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encrypted-tbn0.gstatic.com/images?q=tbn%3AANd9GcQnpZxN4O8NwSlbQxl1AEzUfe1-4h87hEQHp0VJaxkyHekytKLXSIbclgIm9g&amp;usqp=CA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200" y="241300"/>
            <a:ext cx="2882900" cy="28829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encrypted-tbn0.gstatic.com/images?q=tbn%3AANd9GcRtaku7sHCELuO3cnKwktJxE_uLqvVw9EsHfKmr4rTFRmoh8M2OYjRtj_J6apZ8h3ck76Y6zkQ&amp;usqp=CA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213100"/>
            <a:ext cx="2463800" cy="336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4" descr="https://i1.wp.com/www.femkereuvers.shop/wp-content/uploads/2020/03/FritsNL-18.jpg?fit=827%2C827&amp;ssl=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0" y="3213100"/>
            <a:ext cx="3365500" cy="336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8" descr="Kaart - Lief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3213100"/>
            <a:ext cx="2349500" cy="336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8" descr="Blond Amsterdam Beterschap! Wenskaart (BL166) - Paperpads.n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300" y="3213100"/>
            <a:ext cx="3352800" cy="336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771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16283" y="238690"/>
            <a:ext cx="11686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>
                <a:latin typeface="Algerian" panose="04020705040A02060702" pitchFamily="82" charset="0"/>
              </a:rPr>
              <a:t>Ik ben een tekst op een wenskaart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216283" y="1028250"/>
            <a:ext cx="116862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latin typeface="Curlz MT" panose="04040404050702020202" pitchFamily="82" charset="0"/>
              </a:rPr>
              <a:t>Ik ben een tekst op een wenskaart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216283" y="2156493"/>
            <a:ext cx="11686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>
                <a:latin typeface="Sketch Block" panose="02000000000000000000" pitchFamily="2" charset="0"/>
              </a:rPr>
              <a:t>Ik ben een tekst op een wenskaart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216283" y="5195351"/>
            <a:ext cx="11686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latin typeface="Wide Latin" panose="020A0A07050505020404" pitchFamily="18" charset="0"/>
                <a:cs typeface="Arial" panose="020B0604020202020204" pitchFamily="34" charset="0"/>
              </a:rPr>
              <a:t>Ik ben een tekst op een wenskaart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212972" y="3971939"/>
            <a:ext cx="116044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6600" dirty="0">
                <a:latin typeface="Old English Text MT" panose="03040902040508030806" pitchFamily="66" charset="0"/>
              </a:rPr>
              <a:t>Ik ben een tekst op een wenskaart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214627" y="2669690"/>
            <a:ext cx="11689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600" dirty="0">
                <a:latin typeface="Kunstler Script" panose="030304020206070D0D06" pitchFamily="66" charset="0"/>
              </a:rPr>
              <a:t>Ik ben een tekst op een wenskaart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212972" y="5734967"/>
            <a:ext cx="119170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6600" dirty="0">
                <a:latin typeface="Bradley Hand ITC" panose="03070402050302030203" pitchFamily="66" charset="0"/>
              </a:rPr>
              <a:t>Ik ben een tekst op een wenskaart</a:t>
            </a:r>
          </a:p>
        </p:txBody>
      </p:sp>
    </p:spTree>
    <p:extLst>
      <p:ext uri="{BB962C8B-B14F-4D97-AF65-F5344CB8AC3E}">
        <p14:creationId xmlns:p14="http://schemas.microsoft.com/office/powerpoint/2010/main" val="352770177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55</Words>
  <Application>Microsoft Office PowerPoint</Application>
  <PresentationFormat>Breedbeeld</PresentationFormat>
  <Paragraphs>11</Paragraphs>
  <Slides>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20" baseType="lpstr">
      <vt:lpstr>Algerian</vt:lpstr>
      <vt:lpstr>Arial</vt:lpstr>
      <vt:lpstr>Arial Narrow</vt:lpstr>
      <vt:lpstr>Bradley Hand ITC</vt:lpstr>
      <vt:lpstr>Calibri</vt:lpstr>
      <vt:lpstr>Calibri Light</vt:lpstr>
      <vt:lpstr>Curlz MT</vt:lpstr>
      <vt:lpstr>Gill Sans</vt:lpstr>
      <vt:lpstr>Kunstler Script</vt:lpstr>
      <vt:lpstr>Old English Text MT</vt:lpstr>
      <vt:lpstr>Sketch Block</vt:lpstr>
      <vt:lpstr>Wide Latin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</cp:revision>
  <dcterms:created xsi:type="dcterms:W3CDTF">2020-09-10T10:22:28Z</dcterms:created>
  <dcterms:modified xsi:type="dcterms:W3CDTF">2020-09-10T10:29:51Z</dcterms:modified>
</cp:coreProperties>
</file>