
<file path=[Content_Types].xml><?xml version="1.0" encoding="utf-8"?>
<Types xmlns="http://schemas.openxmlformats.org/package/2006/content-types"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sldIdLst>
    <p:sldId id="265" r:id="rId2"/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</p:sldIdLst>
  <p:sldSz cx="13004800" cy="97536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Light"/>
        <a:ea typeface="Helvetica Light"/>
        <a:cs typeface="Helvetica Light"/>
        <a:sym typeface="Helvetica Light"/>
      </a:defRPr>
    </a:lvl1pPr>
    <a:lvl2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Light"/>
        <a:ea typeface="Helvetica Light"/>
        <a:cs typeface="Helvetica Light"/>
        <a:sym typeface="Helvetica Light"/>
      </a:defRPr>
    </a:lvl2pPr>
    <a:lvl3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Light"/>
        <a:ea typeface="Helvetica Light"/>
        <a:cs typeface="Helvetica Light"/>
        <a:sym typeface="Helvetica Light"/>
      </a:defRPr>
    </a:lvl3pPr>
    <a:lvl4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Light"/>
        <a:ea typeface="Helvetica Light"/>
        <a:cs typeface="Helvetica Light"/>
        <a:sym typeface="Helvetica Light"/>
      </a:defRPr>
    </a:lvl4pPr>
    <a:lvl5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Light"/>
        <a:ea typeface="Helvetica Light"/>
        <a:cs typeface="Helvetica Light"/>
        <a:sym typeface="Helvetica Light"/>
      </a:defRPr>
    </a:lvl5pPr>
    <a:lvl6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Light"/>
        <a:ea typeface="Helvetica Light"/>
        <a:cs typeface="Helvetica Light"/>
        <a:sym typeface="Helvetica Light"/>
      </a:defRPr>
    </a:lvl6pPr>
    <a:lvl7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Light"/>
        <a:ea typeface="Helvetica Light"/>
        <a:cs typeface="Helvetica Light"/>
        <a:sym typeface="Helvetica Light"/>
      </a:defRPr>
    </a:lvl7pPr>
    <a:lvl8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Light"/>
        <a:ea typeface="Helvetica Light"/>
        <a:cs typeface="Helvetica Light"/>
        <a:sym typeface="Helvetica Light"/>
      </a:defRPr>
    </a:lvl8pPr>
    <a:lvl9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Light"/>
        <a:ea typeface="Helvetica Light"/>
        <a:cs typeface="Helvetica Light"/>
        <a:sym typeface="Helvetica Light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D2E8"/>
          </a:solidFill>
        </a:fill>
      </a:tcStyle>
    </a:wholeTbl>
    <a:band2H>
      <a:tcTxStyle/>
      <a:tcStyle>
        <a:tcBdr/>
        <a:fill>
          <a:solidFill>
            <a:srgbClr val="E6EAF4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2E7CB"/>
          </a:solidFill>
        </a:fill>
      </a:tcStyle>
    </a:wholeTbl>
    <a:band2H>
      <a:tcTxStyle/>
      <a:tcStyle>
        <a:tcBdr/>
        <a:fill>
          <a:solidFill>
            <a:srgbClr val="F8F4E7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5CDDE"/>
          </a:solidFill>
        </a:fill>
      </a:tcStyle>
    </a:wholeTbl>
    <a:band2H>
      <a:tcTxStyle/>
      <a:tcStyle>
        <a:tcBdr/>
        <a:fill>
          <a:solidFill>
            <a:srgbClr val="EBE8EF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firstCol>
    <a:la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40" d="100"/>
          <a:sy n="40" d="100"/>
        </p:scale>
        <p:origin x="58" y="43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Shape 107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08" name="Shape 108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1pPr>
    <a:lvl2pPr indent="2286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2pPr>
    <a:lvl3pPr indent="4572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3pPr>
    <a:lvl4pPr indent="6858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4pPr>
    <a:lvl5pPr indent="9144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5pPr>
    <a:lvl6pPr indent="11430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6pPr>
    <a:lvl7pPr indent="13716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7pPr>
    <a:lvl8pPr indent="16002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8pPr>
    <a:lvl9pPr indent="18288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hape 11"/>
          <p:cNvSpPr>
            <a:spLocks noGrp="1"/>
          </p:cNvSpPr>
          <p:nvPr>
            <p:ph type="title"/>
          </p:nvPr>
        </p:nvSpPr>
        <p:spPr>
          <a:xfrm>
            <a:off x="1270000" y="1638300"/>
            <a:ext cx="10464800" cy="3302000"/>
          </a:xfrm>
          <a:prstGeom prst="rect">
            <a:avLst/>
          </a:prstGeom>
        </p:spPr>
        <p:txBody>
          <a:bodyPr anchor="b"/>
          <a:lstStyle/>
          <a:p>
            <a:r>
              <a:t>Title Text</a:t>
            </a:r>
          </a:p>
        </p:txBody>
      </p:sp>
      <p:sp>
        <p:nvSpPr>
          <p:cNvPr id="12" name="Shape 12"/>
          <p:cNvSpPr>
            <a:spLocks noGrp="1"/>
          </p:cNvSpPr>
          <p:nvPr>
            <p:ph type="body" sz="quarter" idx="1"/>
          </p:nvPr>
        </p:nvSpPr>
        <p:spPr>
          <a:xfrm>
            <a:off x="1270000" y="5029200"/>
            <a:ext cx="10464800" cy="11303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200"/>
            </a:lvl1pPr>
            <a:lvl2pPr marL="0" indent="0" algn="ctr">
              <a:spcBef>
                <a:spcPts val="0"/>
              </a:spcBef>
              <a:buSzTx/>
              <a:buNone/>
              <a:defRPr sz="3200"/>
            </a:lvl2pPr>
            <a:lvl3pPr marL="0" indent="0" algn="ctr">
              <a:spcBef>
                <a:spcPts val="0"/>
              </a:spcBef>
              <a:buSzTx/>
              <a:buNone/>
              <a:defRPr sz="3200"/>
            </a:lvl3pPr>
            <a:lvl4pPr marL="0" indent="0" algn="ctr">
              <a:spcBef>
                <a:spcPts val="0"/>
              </a:spcBef>
              <a:buSzTx/>
              <a:buNone/>
              <a:defRPr sz="3200"/>
            </a:lvl4pPr>
            <a:lvl5pPr marL="0" indent="0" algn="ctr">
              <a:spcBef>
                <a:spcPts val="0"/>
              </a:spcBef>
              <a:buSzTx/>
              <a:buNone/>
              <a:defRPr sz="32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3" name="Shape 13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Shape 87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Shape 94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Shape 101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hape 20"/>
          <p:cNvSpPr>
            <a:spLocks noGrp="1"/>
          </p:cNvSpPr>
          <p:nvPr>
            <p:ph type="title"/>
          </p:nvPr>
        </p:nvSpPr>
        <p:spPr>
          <a:xfrm>
            <a:off x="1270000" y="6718300"/>
            <a:ext cx="10464800" cy="1422400"/>
          </a:xfrm>
          <a:prstGeom prst="rect">
            <a:avLst/>
          </a:prstGeom>
        </p:spPr>
        <p:txBody>
          <a:bodyPr anchor="b"/>
          <a:lstStyle/>
          <a:p>
            <a:r>
              <a:t>Title Text</a:t>
            </a:r>
          </a:p>
        </p:txBody>
      </p:sp>
      <p:sp>
        <p:nvSpPr>
          <p:cNvPr id="21" name="Shape 21"/>
          <p:cNvSpPr>
            <a:spLocks noGrp="1"/>
          </p:cNvSpPr>
          <p:nvPr>
            <p:ph type="body" sz="quarter" idx="1"/>
          </p:nvPr>
        </p:nvSpPr>
        <p:spPr>
          <a:xfrm>
            <a:off x="1270000" y="8191500"/>
            <a:ext cx="10464800" cy="11303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200"/>
            </a:lvl1pPr>
            <a:lvl2pPr marL="0" indent="0" algn="ctr">
              <a:spcBef>
                <a:spcPts val="0"/>
              </a:spcBef>
              <a:buSzTx/>
              <a:buNone/>
              <a:defRPr sz="3200"/>
            </a:lvl2pPr>
            <a:lvl3pPr marL="0" indent="0" algn="ctr">
              <a:spcBef>
                <a:spcPts val="0"/>
              </a:spcBef>
              <a:buSzTx/>
              <a:buNone/>
              <a:defRPr sz="3200"/>
            </a:lvl3pPr>
            <a:lvl4pPr marL="0" indent="0" algn="ctr">
              <a:spcBef>
                <a:spcPts val="0"/>
              </a:spcBef>
              <a:buSzTx/>
              <a:buNone/>
              <a:defRPr sz="3200"/>
            </a:lvl4pPr>
            <a:lvl5pPr marL="0" indent="0" algn="ctr">
              <a:spcBef>
                <a:spcPts val="0"/>
              </a:spcBef>
              <a:buSzTx/>
              <a:buNone/>
              <a:defRPr sz="32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2" name="Shape 22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Cen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Shape 29"/>
          <p:cNvSpPr>
            <a:spLocks noGrp="1"/>
          </p:cNvSpPr>
          <p:nvPr>
            <p:ph type="title"/>
          </p:nvPr>
        </p:nvSpPr>
        <p:spPr>
          <a:xfrm>
            <a:off x="1270000" y="3225800"/>
            <a:ext cx="10464800" cy="3302000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30" name="Shape 30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Shape 37"/>
          <p:cNvSpPr>
            <a:spLocks noGrp="1"/>
          </p:cNvSpPr>
          <p:nvPr>
            <p:ph type="title"/>
          </p:nvPr>
        </p:nvSpPr>
        <p:spPr>
          <a:xfrm>
            <a:off x="952500" y="635000"/>
            <a:ext cx="5334000" cy="3987800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t>Title Text</a:t>
            </a:r>
          </a:p>
        </p:txBody>
      </p:sp>
      <p:sp>
        <p:nvSpPr>
          <p:cNvPr id="38" name="Shape 38"/>
          <p:cNvSpPr>
            <a:spLocks noGrp="1"/>
          </p:cNvSpPr>
          <p:nvPr>
            <p:ph type="body" sz="quarter" idx="1"/>
          </p:nvPr>
        </p:nvSpPr>
        <p:spPr>
          <a:xfrm>
            <a:off x="952500" y="4762500"/>
            <a:ext cx="5334000" cy="41021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200"/>
            </a:lvl1pPr>
            <a:lvl2pPr marL="0" indent="0" algn="ctr">
              <a:spcBef>
                <a:spcPts val="0"/>
              </a:spcBef>
              <a:buSzTx/>
              <a:buNone/>
              <a:defRPr sz="3200"/>
            </a:lvl2pPr>
            <a:lvl3pPr marL="0" indent="0" algn="ctr">
              <a:spcBef>
                <a:spcPts val="0"/>
              </a:spcBef>
              <a:buSzTx/>
              <a:buNone/>
              <a:defRPr sz="3200"/>
            </a:lvl3pPr>
            <a:lvl4pPr marL="0" indent="0" algn="ctr">
              <a:spcBef>
                <a:spcPts val="0"/>
              </a:spcBef>
              <a:buSzTx/>
              <a:buNone/>
              <a:defRPr sz="3200"/>
            </a:lvl4pPr>
            <a:lvl5pPr marL="0" indent="0" algn="ctr">
              <a:spcBef>
                <a:spcPts val="0"/>
              </a:spcBef>
              <a:buSzTx/>
              <a:buNone/>
              <a:defRPr sz="32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39" name="Shape 39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Shape 46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47" name="Shape 47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Shape 54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55" name="Shape 55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6" name="Shape 56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, Bullets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Shape 63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64" name="Shape 64"/>
          <p:cNvSpPr>
            <a:spLocks noGrp="1"/>
          </p:cNvSpPr>
          <p:nvPr>
            <p:ph type="body" sz="half" idx="1"/>
          </p:nvPr>
        </p:nvSpPr>
        <p:spPr>
          <a:xfrm>
            <a:off x="952500" y="2603500"/>
            <a:ext cx="5334000" cy="6286500"/>
          </a:xfrm>
          <a:prstGeom prst="rect">
            <a:avLst/>
          </a:prstGeom>
        </p:spPr>
        <p:txBody>
          <a:bodyPr/>
          <a:lstStyle>
            <a:lvl1pPr marL="342900" indent="-342900">
              <a:spcBef>
                <a:spcPts val="3200"/>
              </a:spcBef>
              <a:defRPr sz="2800"/>
            </a:lvl1pPr>
            <a:lvl2pPr marL="685800" indent="-342900">
              <a:spcBef>
                <a:spcPts val="3200"/>
              </a:spcBef>
              <a:defRPr sz="2800"/>
            </a:lvl2pPr>
            <a:lvl3pPr marL="1028700" indent="-342900">
              <a:spcBef>
                <a:spcPts val="3200"/>
              </a:spcBef>
              <a:defRPr sz="2800"/>
            </a:lvl3pPr>
            <a:lvl4pPr marL="1371600" indent="-342900">
              <a:spcBef>
                <a:spcPts val="3200"/>
              </a:spcBef>
              <a:defRPr sz="2800"/>
            </a:lvl4pPr>
            <a:lvl5pPr marL="1714500" indent="-342900">
              <a:spcBef>
                <a:spcPts val="3200"/>
              </a:spcBef>
              <a:defRPr sz="28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65" name="Shape 65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Shape 72"/>
          <p:cNvSpPr>
            <a:spLocks noGrp="1"/>
          </p:cNvSpPr>
          <p:nvPr>
            <p:ph type="body" idx="1"/>
          </p:nvPr>
        </p:nvSpPr>
        <p:spPr>
          <a:xfrm>
            <a:off x="952500" y="1270000"/>
            <a:ext cx="11099800" cy="7213600"/>
          </a:xfrm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73" name="Shape 73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3 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Shape 80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>
            <a:spLocks noGrp="1"/>
          </p:cNvSpPr>
          <p:nvPr>
            <p:ph type="title"/>
          </p:nvPr>
        </p:nvSpPr>
        <p:spPr>
          <a:xfrm>
            <a:off x="952500" y="444500"/>
            <a:ext cx="11099800" cy="2159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ctr">
            <a:normAutofit/>
          </a:bodyPr>
          <a:lstStyle/>
          <a:p>
            <a:r>
              <a:t>Title Text</a:t>
            </a:r>
          </a:p>
        </p:txBody>
      </p:sp>
      <p:sp>
        <p:nvSpPr>
          <p:cNvPr id="3" name="Shape 3"/>
          <p:cNvSpPr>
            <a:spLocks noGrp="1"/>
          </p:cNvSpPr>
          <p:nvPr>
            <p:ph type="body" idx="1"/>
          </p:nvPr>
        </p:nvSpPr>
        <p:spPr>
          <a:xfrm>
            <a:off x="952500" y="2603500"/>
            <a:ext cx="11099800" cy="62865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ctr"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hape 4"/>
          <p:cNvSpPr>
            <a:spLocks noGrp="1"/>
          </p:cNvSpPr>
          <p:nvPr>
            <p:ph type="sldNum" sz="quarter" idx="2"/>
          </p:nvPr>
        </p:nvSpPr>
        <p:spPr>
          <a:xfrm>
            <a:off x="6285653" y="8779792"/>
            <a:ext cx="3034454" cy="520701"/>
          </a:xfrm>
          <a:prstGeom prst="rect">
            <a:avLst/>
          </a:prstGeom>
          <a:ln w="12700">
            <a:miter lim="400000"/>
          </a:ln>
        </p:spPr>
        <p:txBody>
          <a:bodyPr wrap="none" lIns="45719" rIns="45719" anchor="ctr">
            <a:spAutoFit/>
          </a:bodyPr>
          <a:lstStyle>
            <a:lvl1pPr algn="r">
              <a:defRPr sz="1200"/>
            </a:lvl1pPr>
          </a:lstStyle>
          <a:p>
            <a:fld id="{86CB4B4D-7CA3-9044-876B-883B54F8677D}" type="slidenum">
              <a:t>‹nr.›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med"/>
  <p:txStyles>
    <p:title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Light"/>
          <a:ea typeface="Helvetica Light"/>
          <a:cs typeface="Helvetica Light"/>
          <a:sym typeface="Helvetica Light"/>
        </a:defRPr>
      </a:lvl1pPr>
      <a:lvl2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Light"/>
          <a:ea typeface="Helvetica Light"/>
          <a:cs typeface="Helvetica Light"/>
          <a:sym typeface="Helvetica Light"/>
        </a:defRPr>
      </a:lvl2pPr>
      <a:lvl3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Light"/>
          <a:ea typeface="Helvetica Light"/>
          <a:cs typeface="Helvetica Light"/>
          <a:sym typeface="Helvetica Light"/>
        </a:defRPr>
      </a:lvl3pPr>
      <a:lvl4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Light"/>
          <a:ea typeface="Helvetica Light"/>
          <a:cs typeface="Helvetica Light"/>
          <a:sym typeface="Helvetica Light"/>
        </a:defRPr>
      </a:lvl4pPr>
      <a:lvl5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Light"/>
          <a:ea typeface="Helvetica Light"/>
          <a:cs typeface="Helvetica Light"/>
          <a:sym typeface="Helvetica Light"/>
        </a:defRPr>
      </a:lvl5pPr>
      <a:lvl6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Light"/>
          <a:ea typeface="Helvetica Light"/>
          <a:cs typeface="Helvetica Light"/>
          <a:sym typeface="Helvetica Light"/>
        </a:defRPr>
      </a:lvl6pPr>
      <a:lvl7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Light"/>
          <a:ea typeface="Helvetica Light"/>
          <a:cs typeface="Helvetica Light"/>
          <a:sym typeface="Helvetica Light"/>
        </a:defRPr>
      </a:lvl7pPr>
      <a:lvl8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Light"/>
          <a:ea typeface="Helvetica Light"/>
          <a:cs typeface="Helvetica Light"/>
          <a:sym typeface="Helvetica Light"/>
        </a:defRPr>
      </a:lvl8pPr>
      <a:lvl9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Light"/>
          <a:ea typeface="Helvetica Light"/>
          <a:cs typeface="Helvetica Light"/>
          <a:sym typeface="Helvetica Light"/>
        </a:defRPr>
      </a:lvl9pPr>
    </p:titleStyle>
    <p:bodyStyle>
      <a:lvl1pPr marL="444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sz="36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Light"/>
          <a:ea typeface="Helvetica Light"/>
          <a:cs typeface="Helvetica Light"/>
          <a:sym typeface="Helvetica Light"/>
        </a:defRPr>
      </a:lvl1pPr>
      <a:lvl2pPr marL="889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sz="36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Light"/>
          <a:ea typeface="Helvetica Light"/>
          <a:cs typeface="Helvetica Light"/>
          <a:sym typeface="Helvetica Light"/>
        </a:defRPr>
      </a:lvl2pPr>
      <a:lvl3pPr marL="1333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sz="36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Light"/>
          <a:ea typeface="Helvetica Light"/>
          <a:cs typeface="Helvetica Light"/>
          <a:sym typeface="Helvetica Light"/>
        </a:defRPr>
      </a:lvl3pPr>
      <a:lvl4pPr marL="1778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sz="36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Light"/>
          <a:ea typeface="Helvetica Light"/>
          <a:cs typeface="Helvetica Light"/>
          <a:sym typeface="Helvetica Light"/>
        </a:defRPr>
      </a:lvl4pPr>
      <a:lvl5pPr marL="2222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sz="36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Light"/>
          <a:ea typeface="Helvetica Light"/>
          <a:cs typeface="Helvetica Light"/>
          <a:sym typeface="Helvetica Light"/>
        </a:defRPr>
      </a:lvl5pPr>
      <a:lvl6pPr marL="2667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sz="36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Light"/>
          <a:ea typeface="Helvetica Light"/>
          <a:cs typeface="Helvetica Light"/>
          <a:sym typeface="Helvetica Light"/>
        </a:defRPr>
      </a:lvl6pPr>
      <a:lvl7pPr marL="3111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sz="36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Light"/>
          <a:ea typeface="Helvetica Light"/>
          <a:cs typeface="Helvetica Light"/>
          <a:sym typeface="Helvetica Light"/>
        </a:defRPr>
      </a:lvl7pPr>
      <a:lvl8pPr marL="3556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sz="36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Light"/>
          <a:ea typeface="Helvetica Light"/>
          <a:cs typeface="Helvetica Light"/>
          <a:sym typeface="Helvetica Light"/>
        </a:defRPr>
      </a:lvl8pPr>
      <a:lvl9pPr marL="4000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sz="36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Light"/>
          <a:ea typeface="Helvetica Light"/>
          <a:cs typeface="Helvetica Light"/>
          <a:sym typeface="Helvetica Light"/>
        </a:defRPr>
      </a:lvl9pPr>
    </p:bodyStyle>
    <p:otherStyle>
      <a:lvl1pPr marL="0" marR="0" indent="0" algn="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1pPr>
      <a:lvl2pPr marL="0" marR="0" indent="0" algn="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2pPr>
      <a:lvl3pPr marL="0" marR="0" indent="0" algn="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3pPr>
      <a:lvl4pPr marL="0" marR="0" indent="0" algn="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4pPr>
      <a:lvl5pPr marL="0" marR="0" indent="0" algn="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5pPr>
      <a:lvl6pPr marL="0" marR="0" indent="0" algn="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6pPr>
      <a:lvl7pPr marL="0" marR="0" indent="0" algn="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7pPr>
      <a:lvl8pPr marL="0" marR="0" indent="0" algn="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8pPr>
      <a:lvl9pPr marL="0" marR="0" indent="0" algn="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B064DA4-1466-4111-8CE6-D199C83FEE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65961" y="601249"/>
            <a:ext cx="9983243" cy="7966554"/>
          </a:xfrm>
        </p:spPr>
        <p:txBody>
          <a:bodyPr>
            <a:noAutofit/>
          </a:bodyPr>
          <a:lstStyle/>
          <a:p>
            <a:r>
              <a:rPr lang="nl-NL" sz="9600" dirty="0">
                <a:latin typeface="Arial" panose="020B0604020202020204" pitchFamily="34" charset="0"/>
                <a:cs typeface="Arial" panose="020B0604020202020204" pitchFamily="34" charset="0"/>
              </a:rPr>
              <a:t>Cardboardles – </a:t>
            </a:r>
            <a:br>
              <a:rPr lang="nl-NL" sz="96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nl-NL" sz="9600" dirty="0">
                <a:latin typeface="Arial" panose="020B0604020202020204" pitchFamily="34" charset="0"/>
                <a:cs typeface="Arial" panose="020B0604020202020204" pitchFamily="34" charset="0"/>
              </a:rPr>
              <a:t>beest met </a:t>
            </a:r>
            <a:r>
              <a:rPr lang="nl-NL" sz="9600">
                <a:latin typeface="Arial" panose="020B0604020202020204" pitchFamily="34" charset="0"/>
                <a:cs typeface="Arial" panose="020B0604020202020204" pitchFamily="34" charset="0"/>
              </a:rPr>
              <a:t>bewegende delen</a:t>
            </a:r>
            <a:br>
              <a:rPr lang="nl-NL" sz="9600"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lang="nl-NL" sz="96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nl-NL" sz="9600" dirty="0">
                <a:latin typeface="Arial" panose="020B0604020202020204" pitchFamily="34" charset="0"/>
                <a:cs typeface="Arial" panose="020B0604020202020204" pitchFamily="34" charset="0"/>
              </a:rPr>
              <a:t>groep 5 en 6</a:t>
            </a:r>
          </a:p>
        </p:txBody>
      </p:sp>
    </p:spTree>
    <p:extLst>
      <p:ext uri="{BB962C8B-B14F-4D97-AF65-F5344CB8AC3E}">
        <p14:creationId xmlns:p14="http://schemas.microsoft.com/office/powerpoint/2010/main" val="1557787656"/>
      </p:ext>
    </p:extLst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7" name="d00a1636bac52c3bd3a6ca73d761d3e6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0700" y="0"/>
            <a:ext cx="11214100" cy="976263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Shape 110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11" name="Shape 111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112" name="media1.mp4"/>
          <p:cNvPicPr>
            <a:picLocks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58800" y="444500"/>
            <a:ext cx="12072518" cy="9054388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9490" fill="hold"/>
                                        <p:tgtEl>
                                          <p:spTgt spid="1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100000">
                <p:cTn id="7" fill="hold" display="0">
                  <p:stCondLst>
                    <p:cond delay="indefinite"/>
                  </p:stCondLst>
                </p:cTn>
                <p:tgtEl>
                  <p:spTgt spid="112"/>
                </p:tgtEl>
              </p:cMediaNode>
            </p:vide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Shape 115"/>
          <p:cNvSpPr>
            <a:spLocks noGrp="1"/>
          </p:cNvSpPr>
          <p:nvPr>
            <p:ph type="subTitle" sz="quarter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116" name="tumblr_nog64sMx4H1qa09y7o1_128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295301"/>
            <a:ext cx="5162997" cy="5162998"/>
          </a:xfrm>
          <a:prstGeom prst="rect">
            <a:avLst/>
          </a:prstGeom>
          <a:ln w="12700">
            <a:miter lim="400000"/>
          </a:ln>
        </p:spPr>
      </p:pic>
      <p:pic>
        <p:nvPicPr>
          <p:cNvPr id="117" name="pp_conference_florentijn_hofman_1 low res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63715" y="2292567"/>
            <a:ext cx="8366705" cy="5168466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Shape 119"/>
          <p:cNvSpPr>
            <a:spLocks noGrp="1"/>
          </p:cNvSpPr>
          <p:nvPr>
            <p:ph type="ctr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20" name="Shape 120"/>
          <p:cNvSpPr>
            <a:spLocks noGrp="1"/>
          </p:cNvSpPr>
          <p:nvPr>
            <p:ph type="subTitle" sz="quarter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121" name="3954758044_14df1dd669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8300" y="4633569"/>
            <a:ext cx="10350766" cy="5340996"/>
          </a:xfrm>
          <a:prstGeom prst="rect">
            <a:avLst/>
          </a:prstGeom>
          <a:ln w="12700">
            <a:miter lim="400000"/>
          </a:ln>
        </p:spPr>
      </p:pic>
      <p:pic>
        <p:nvPicPr>
          <p:cNvPr id="122" name="oct_pictoplasmabuff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01881" y="-12700"/>
            <a:ext cx="10023603" cy="495452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Shape 124"/>
          <p:cNvSpPr>
            <a:spLocks noGrp="1"/>
          </p:cNvSpPr>
          <p:nvPr>
            <p:ph type="ctr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25" name="Shape 125"/>
          <p:cNvSpPr>
            <a:spLocks noGrp="1"/>
          </p:cNvSpPr>
          <p:nvPr>
            <p:ph type="subTitle" sz="quarter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126" name="2291056363_fbc48097d5_b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61950"/>
            <a:ext cx="13004800" cy="90297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Shape 128"/>
          <p:cNvSpPr>
            <a:spLocks noGrp="1"/>
          </p:cNvSpPr>
          <p:nvPr>
            <p:ph type="ctr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29" name="Shape 129"/>
          <p:cNvSpPr>
            <a:spLocks noGrp="1"/>
          </p:cNvSpPr>
          <p:nvPr>
            <p:ph type="subTitle" sz="quarter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130" name="n-schuifbeest-olifant-met-jong-63-557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4114800"/>
            <a:ext cx="13004800" cy="179832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4" name="pup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6700" y="0"/>
            <a:ext cx="50800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Shape 136"/>
          <p:cNvSpPr>
            <a:spLocks noGrp="1"/>
          </p:cNvSpPr>
          <p:nvPr>
            <p:ph type="ctr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37" name="Shape 137"/>
          <p:cNvSpPr>
            <a:spLocks noGrp="1"/>
          </p:cNvSpPr>
          <p:nvPr>
            <p:ph type="subTitle" sz="quarter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138" name="andy-j-miller-0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47258"/>
            <a:ext cx="5552869" cy="9446384"/>
          </a:xfrm>
          <a:prstGeom prst="rect">
            <a:avLst/>
          </a:prstGeom>
          <a:ln w="12700">
            <a:miter lim="400000"/>
          </a:ln>
        </p:spPr>
      </p:pic>
      <p:pic>
        <p:nvPicPr>
          <p:cNvPr id="2" name="Afbeelding 1">
            <a:extLst>
              <a:ext uri="{FF2B5EF4-FFF2-40B4-BE49-F238E27FC236}">
                <a16:creationId xmlns:a16="http://schemas.microsoft.com/office/drawing/2014/main" id="{4855237C-CA79-4A9C-B233-793A277CC1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92262" y="-12700"/>
            <a:ext cx="7512538" cy="9766300"/>
          </a:xfrm>
          <a:prstGeom prst="rect">
            <a:avLst/>
          </a:prstGeom>
        </p:spPr>
      </p:pic>
    </p:spTree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Shape 141"/>
          <p:cNvSpPr>
            <a:spLocks noGrp="1"/>
          </p:cNvSpPr>
          <p:nvPr>
            <p:ph type="ctr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42" name="Shape 142"/>
          <p:cNvSpPr>
            <a:spLocks noGrp="1"/>
          </p:cNvSpPr>
          <p:nvPr>
            <p:ph type="subTitle" sz="quarter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143" name="795426789_DTKMH-XL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15950"/>
            <a:ext cx="13004800" cy="85217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"/>
        <a:ea typeface="Helvetica"/>
        <a:cs typeface="Helvetica"/>
      </a:majorFont>
      <a:minorFont>
        <a:latin typeface="Helvetica Neue"/>
        <a:ea typeface="Helvetica Neue"/>
        <a:cs typeface="Helvetica Neue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>
          <a:outerShdw blurRad="38100" dist="25400" dir="5400000" rotWithShape="0">
            <a:srgbClr val="000000">
              <a:alpha val="50000"/>
            </a:srgbClr>
          </a:outerShdw>
        </a:effectLst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6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Light"/>
            <a:ea typeface="Helvetica Light"/>
            <a:cs typeface="Helvetica Light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>
          <a:outerShdw blurRad="38100" dist="25400" dir="5400000" rotWithShape="0">
            <a:srgbClr val="000000">
              <a:alpha val="50000"/>
            </a:srgbClr>
          </a:outerShdw>
        </a:effectLst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6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Light"/>
            <a:ea typeface="Helvetica Light"/>
            <a:cs typeface="Helvetica Light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"/>
        <a:ea typeface="Helvetica"/>
        <a:cs typeface="Helvetica"/>
      </a:majorFont>
      <a:minorFont>
        <a:latin typeface="Helvetica Neue"/>
        <a:ea typeface="Helvetica Neue"/>
        <a:cs typeface="Helvetica Neue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>
          <a:outerShdw blurRad="38100" dist="25400" dir="5400000" rotWithShape="0">
            <a:srgbClr val="000000">
              <a:alpha val="50000"/>
            </a:srgbClr>
          </a:outerShdw>
        </a:effectLst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6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Light"/>
            <a:ea typeface="Helvetica Light"/>
            <a:cs typeface="Helvetica Light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>
          <a:outerShdw blurRad="38100" dist="25400" dir="5400000" rotWithShape="0">
            <a:srgbClr val="000000">
              <a:alpha val="50000"/>
            </a:srgbClr>
          </a:outerShdw>
        </a:effectLst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6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Light"/>
            <a:ea typeface="Helvetica Light"/>
            <a:cs typeface="Helvetica Light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33</TotalTime>
  <Words>13</Words>
  <Application>Microsoft Office PowerPoint</Application>
  <PresentationFormat>Aangepast</PresentationFormat>
  <Paragraphs>1</Paragraphs>
  <Slides>10</Slides>
  <Notes>0</Notes>
  <HiddenSlides>0</HiddenSlides>
  <MMClips>1</MMClips>
  <ScaleCrop>false</ScaleCrop>
  <HeadingPairs>
    <vt:vector size="6" baseType="variant">
      <vt:variant>
        <vt:lpstr>Gebruikte lettertypen</vt:lpstr>
      </vt:variant>
      <vt:variant>
        <vt:i4>3</vt:i4>
      </vt:variant>
      <vt:variant>
        <vt:lpstr>Thema</vt:lpstr>
      </vt:variant>
      <vt:variant>
        <vt:i4>1</vt:i4>
      </vt:variant>
      <vt:variant>
        <vt:lpstr>Diatitels</vt:lpstr>
      </vt:variant>
      <vt:variant>
        <vt:i4>10</vt:i4>
      </vt:variant>
    </vt:vector>
  </HeadingPairs>
  <TitlesOfParts>
    <vt:vector size="14" baseType="lpstr">
      <vt:lpstr>Arial</vt:lpstr>
      <vt:lpstr>Helvetica Light</vt:lpstr>
      <vt:lpstr>Helvetica Neue</vt:lpstr>
      <vt:lpstr>White</vt:lpstr>
      <vt:lpstr>Cardboardles –  beest met bewegende delen  groep 5 en 6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Beestenboel groep 5 en 6 carboardles</dc:title>
  <cp:lastModifiedBy>Doremiek Lamain</cp:lastModifiedBy>
  <cp:revision>7</cp:revision>
  <dcterms:modified xsi:type="dcterms:W3CDTF">2019-12-11T11:24:33Z</dcterms:modified>
</cp:coreProperties>
</file>