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5" r:id="rId2"/>
    <p:sldId id="256" r:id="rId3"/>
    <p:sldId id="268" r:id="rId4"/>
    <p:sldId id="265" r:id="rId5"/>
    <p:sldId id="264" r:id="rId6"/>
    <p:sldId id="266" r:id="rId7"/>
    <p:sldId id="267" r:id="rId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1E146E-ED7B-4320-8F1F-1E9EC9E2EEBD}" v="1" dt="2024-02-07T09:27:00.941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228" y="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221E146E-ED7B-4320-8F1F-1E9EC9E2EEBD}"/>
    <pc:docChg chg="addSld delSld modSld">
      <pc:chgData name="Doremiek Lamain" userId="03bb414b8f2b17e4" providerId="LiveId" clId="{221E146E-ED7B-4320-8F1F-1E9EC9E2EEBD}" dt="2024-02-07T09:27:02.414" v="1" actId="47"/>
      <pc:docMkLst>
        <pc:docMk/>
      </pc:docMkLst>
      <pc:sldChg chg="del">
        <pc:chgData name="Doremiek Lamain" userId="03bb414b8f2b17e4" providerId="LiveId" clId="{221E146E-ED7B-4320-8F1F-1E9EC9E2EEBD}" dt="2024-02-07T09:27:02.414" v="1" actId="47"/>
        <pc:sldMkLst>
          <pc:docMk/>
          <pc:sldMk cId="3176990054" sldId="261"/>
        </pc:sldMkLst>
      </pc:sldChg>
      <pc:sldChg chg="add">
        <pc:chgData name="Doremiek Lamain" userId="03bb414b8f2b17e4" providerId="LiveId" clId="{221E146E-ED7B-4320-8F1F-1E9EC9E2EEBD}" dt="2024-02-07T09:27:00.938" v="0"/>
        <pc:sldMkLst>
          <pc:docMk/>
          <pc:sldMk cId="0" sldId="27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0233745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 en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t>–Johnny Appleseed</a:t>
            </a:r>
          </a:p>
        </p:txBody>
      </p:sp>
      <p:sp>
        <p:nvSpPr>
          <p:cNvPr id="94" name="&quot;Typ hier een citaat.&quot;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"Typ hier een citaat." </a:t>
            </a:r>
          </a:p>
        </p:txBody>
      </p:sp>
      <p:sp>
        <p:nvSpPr>
          <p:cNvPr id="9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fbeelding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fbeelding"/>
          <p:cNvSpPr>
            <a:spLocks noGrp="1"/>
          </p:cNvSpPr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elteks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Titeltekst</a:t>
            </a:r>
          </a:p>
        </p:txBody>
      </p:sp>
      <p:sp>
        <p:nvSpPr>
          <p:cNvPr id="2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fbeelding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elteks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40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9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7" name="Hoofdtekst - niveau éé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fbeelding"/>
          <p:cNvSpPr>
            <a:spLocks noGrp="1"/>
          </p:cNvSpPr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67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Afbeelding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Afbeelding"/>
          <p:cNvSpPr>
            <a:spLocks noGrp="1"/>
          </p:cNvSpPr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Afbeelding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433" y="1224516"/>
            <a:ext cx="7309884" cy="7309884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3" y="4035328"/>
            <a:ext cx="5683831" cy="168294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mage result for wall-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97"/>
          <a:stretch/>
        </p:blipFill>
        <p:spPr bwMode="auto">
          <a:xfrm>
            <a:off x="8122436" y="2883715"/>
            <a:ext cx="4483097" cy="4115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robots movi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32" y="2883715"/>
            <a:ext cx="7315580" cy="4115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roomb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38" y="1556239"/>
            <a:ext cx="5539154" cy="5539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robot ar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9847" y="1433147"/>
            <a:ext cx="5785338" cy="578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337957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eer Ozobot kennen VL (video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119308"/>
            <a:ext cx="13004800" cy="7326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0058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95714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769" y="773722"/>
            <a:ext cx="8231706" cy="8439643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25" y="432449"/>
            <a:ext cx="2641270" cy="2628571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949" y="432449"/>
            <a:ext cx="2641270" cy="2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74983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33" y="816517"/>
            <a:ext cx="12156535" cy="812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47469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2656</TotalTime>
  <Words>0</Words>
  <Application>Microsoft Office PowerPoint</Application>
  <PresentationFormat>Aangepast</PresentationFormat>
  <Paragraphs>0</Paragraphs>
  <Slides>7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3" baseType="lpstr">
      <vt:lpstr>Helvetica Light</vt:lpstr>
      <vt:lpstr>Helvetica Neue</vt:lpstr>
      <vt:lpstr>Helvetica Neue Light</vt:lpstr>
      <vt:lpstr>Helvetica Neue Medium</vt:lpstr>
      <vt:lpstr>Helvetica Neue Thin</vt:lpstr>
      <vt:lpstr>White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20</cp:revision>
  <dcterms:modified xsi:type="dcterms:W3CDTF">2024-02-07T09:27:02Z</dcterms:modified>
</cp:coreProperties>
</file>