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0" r:id="rId3"/>
    <p:sldId id="259" r:id="rId4"/>
    <p:sldId id="257" r:id="rId5"/>
    <p:sldId id="258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FD4DBA-2BE9-4497-9160-26023E2010B1}" v="3" dt="2024-01-17T09:49:01.7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6" autoAdjust="0"/>
    <p:restoredTop sz="94660"/>
  </p:normalViewPr>
  <p:slideViewPr>
    <p:cSldViewPr snapToGrid="0">
      <p:cViewPr varScale="1">
        <p:scale>
          <a:sx n="75" d="100"/>
          <a:sy n="75" d="100"/>
        </p:scale>
        <p:origin x="48" y="1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45FD4DBA-2BE9-4497-9160-26023E2010B1}"/>
    <pc:docChg chg="addSld delSld modSld">
      <pc:chgData name="Doremiek Lamain" userId="03bb414b8f2b17e4" providerId="LiveId" clId="{45FD4DBA-2BE9-4497-9160-26023E2010B1}" dt="2024-01-17T09:49:51.455" v="61" actId="14100"/>
      <pc:docMkLst>
        <pc:docMk/>
      </pc:docMkLst>
      <pc:sldChg chg="del">
        <pc:chgData name="Doremiek Lamain" userId="03bb414b8f2b17e4" providerId="LiveId" clId="{45FD4DBA-2BE9-4497-9160-26023E2010B1}" dt="2024-01-17T09:38:54.068" v="1" actId="47"/>
        <pc:sldMkLst>
          <pc:docMk/>
          <pc:sldMk cId="2057984174" sldId="256"/>
        </pc:sldMkLst>
      </pc:sldChg>
      <pc:sldChg chg="addSp modSp mod">
        <pc:chgData name="Doremiek Lamain" userId="03bb414b8f2b17e4" providerId="LiveId" clId="{45FD4DBA-2BE9-4497-9160-26023E2010B1}" dt="2024-01-17T09:46:30.897" v="29" actId="1076"/>
        <pc:sldMkLst>
          <pc:docMk/>
          <pc:sldMk cId="4202738897" sldId="259"/>
        </pc:sldMkLst>
        <pc:picChg chg="add mod ord">
          <ac:chgData name="Doremiek Lamain" userId="03bb414b8f2b17e4" providerId="LiveId" clId="{45FD4DBA-2BE9-4497-9160-26023E2010B1}" dt="2024-01-17T09:46:02.255" v="20" actId="170"/>
          <ac:picMkLst>
            <pc:docMk/>
            <pc:sldMk cId="4202738897" sldId="259"/>
            <ac:picMk id="3" creationId="{9CD68F99-5961-610C-9DE6-473CDCE108B8}"/>
          </ac:picMkLst>
        </pc:picChg>
        <pc:picChg chg="mod">
          <ac:chgData name="Doremiek Lamain" userId="03bb414b8f2b17e4" providerId="LiveId" clId="{45FD4DBA-2BE9-4497-9160-26023E2010B1}" dt="2024-01-17T09:41:31.423" v="7" actId="1076"/>
          <ac:picMkLst>
            <pc:docMk/>
            <pc:sldMk cId="4202738897" sldId="259"/>
            <ac:picMk id="4" creationId="{6268F5B0-81BF-4DFC-9776-30051ADDB280}"/>
          </ac:picMkLst>
        </pc:picChg>
        <pc:picChg chg="add mod">
          <ac:chgData name="Doremiek Lamain" userId="03bb414b8f2b17e4" providerId="LiveId" clId="{45FD4DBA-2BE9-4497-9160-26023E2010B1}" dt="2024-01-17T09:45:56.421" v="17" actId="1076"/>
          <ac:picMkLst>
            <pc:docMk/>
            <pc:sldMk cId="4202738897" sldId="259"/>
            <ac:picMk id="6" creationId="{425EE020-C9B3-BF40-999A-16E65CC3CF60}"/>
          </ac:picMkLst>
        </pc:picChg>
        <pc:picChg chg="add mod">
          <ac:chgData name="Doremiek Lamain" userId="03bb414b8f2b17e4" providerId="LiveId" clId="{45FD4DBA-2BE9-4497-9160-26023E2010B1}" dt="2024-01-17T09:46:30.897" v="29" actId="1076"/>
          <ac:picMkLst>
            <pc:docMk/>
            <pc:sldMk cId="4202738897" sldId="259"/>
            <ac:picMk id="8" creationId="{1F60FDAA-6217-2D1E-7B13-F5A3AFD5D44A}"/>
          </ac:picMkLst>
        </pc:picChg>
      </pc:sldChg>
      <pc:sldChg chg="addSp modSp mod">
        <pc:chgData name="Doremiek Lamain" userId="03bb414b8f2b17e4" providerId="LiveId" clId="{45FD4DBA-2BE9-4497-9160-26023E2010B1}" dt="2024-01-17T09:49:51.455" v="61" actId="14100"/>
        <pc:sldMkLst>
          <pc:docMk/>
          <pc:sldMk cId="1252982430" sldId="260"/>
        </pc:sldMkLst>
        <pc:picChg chg="add mod">
          <ac:chgData name="Doremiek Lamain" userId="03bb414b8f2b17e4" providerId="LiveId" clId="{45FD4DBA-2BE9-4497-9160-26023E2010B1}" dt="2024-01-17T09:49:44.145" v="57" actId="1076"/>
          <ac:picMkLst>
            <pc:docMk/>
            <pc:sldMk cId="1252982430" sldId="260"/>
            <ac:picMk id="3" creationId="{4AD35286-AFC9-150F-5CB6-7A958F81576F}"/>
          </ac:picMkLst>
        </pc:picChg>
        <pc:picChg chg="mod">
          <ac:chgData name="Doremiek Lamain" userId="03bb414b8f2b17e4" providerId="LiveId" clId="{45FD4DBA-2BE9-4497-9160-26023E2010B1}" dt="2024-01-17T09:48:45.289" v="35" actId="14100"/>
          <ac:picMkLst>
            <pc:docMk/>
            <pc:sldMk cId="1252982430" sldId="260"/>
            <ac:picMk id="4" creationId="{EACD9097-5A1A-40D6-9FF7-44B195B862C3}"/>
          </ac:picMkLst>
        </pc:picChg>
        <pc:picChg chg="add mod ord">
          <ac:chgData name="Doremiek Lamain" userId="03bb414b8f2b17e4" providerId="LiveId" clId="{45FD4DBA-2BE9-4497-9160-26023E2010B1}" dt="2024-01-17T09:49:51.455" v="61" actId="14100"/>
          <ac:picMkLst>
            <pc:docMk/>
            <pc:sldMk cId="1252982430" sldId="260"/>
            <ac:picMk id="6" creationId="{71FB1C53-B030-D407-6183-8EB66E093B56}"/>
          </ac:picMkLst>
        </pc:picChg>
        <pc:picChg chg="add mod">
          <ac:chgData name="Doremiek Lamain" userId="03bb414b8f2b17e4" providerId="LiveId" clId="{45FD4DBA-2BE9-4497-9160-26023E2010B1}" dt="2024-01-17T09:49:42.398" v="56" actId="1076"/>
          <ac:picMkLst>
            <pc:docMk/>
            <pc:sldMk cId="1252982430" sldId="260"/>
            <ac:picMk id="8" creationId="{D447A830-5AFB-0546-517D-E64F58F7E889}"/>
          </ac:picMkLst>
        </pc:picChg>
      </pc:sldChg>
      <pc:sldChg chg="add modTransition">
        <pc:chgData name="Doremiek Lamain" userId="03bb414b8f2b17e4" providerId="LiveId" clId="{45FD4DBA-2BE9-4497-9160-26023E2010B1}" dt="2024-01-17T09:38:52.458" v="0"/>
        <pc:sldMkLst>
          <pc:docMk/>
          <pc:sldMk cId="0" sldId="27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0334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71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8702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0396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0698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764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5124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6069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9476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9185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6573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8522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ACD9097-5A1A-40D6-9FF7-44B195B862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60" y="121574"/>
            <a:ext cx="5368040" cy="64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AD35286-AFC9-150F-5CB6-7A958F815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5171">
            <a:off x="6337091" y="2941035"/>
            <a:ext cx="3190941" cy="3505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447A830-5AFB-0546-517D-E64F58F7E8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3153" y="121574"/>
            <a:ext cx="4780848" cy="3020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Afbeelding 5" descr="Afbeelding met persoon, Menselijk gezicht, kleding, boom&#10;&#10;Automatisch gegenereerde beschrijving">
            <a:extLst>
              <a:ext uri="{FF2B5EF4-FFF2-40B4-BE49-F238E27FC236}">
                <a16:creationId xmlns:a16="http://schemas.microsoft.com/office/drawing/2014/main" id="{71FB1C53-B030-D407-6183-8EB66E093B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250" y="2790614"/>
            <a:ext cx="2135857" cy="3203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52982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6268F5B0-81BF-4DFC-9776-30051ADDB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87" y="169309"/>
            <a:ext cx="4304513" cy="6519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25EE020-C9B3-BF40-999A-16E65CC3C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154" y="416184"/>
            <a:ext cx="5472113" cy="3012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Afbeelding 2" descr="Afbeelding met Menselijk gezicht, glimlach, persoon, kleding&#10;&#10;Automatisch gegenereerde beschrijving">
            <a:extLst>
              <a:ext uri="{FF2B5EF4-FFF2-40B4-BE49-F238E27FC236}">
                <a16:creationId xmlns:a16="http://schemas.microsoft.com/office/drawing/2014/main" id="{9CD68F99-5961-610C-9DE6-473CDCE108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2042">
            <a:off x="8627534" y="3215393"/>
            <a:ext cx="3073400" cy="3073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1F60FDAA-6217-2D1E-7B13-F5A3AFD5D4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73459">
            <a:off x="5270381" y="3960770"/>
            <a:ext cx="2971420" cy="1936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02738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2BF054-F3C7-4DDA-A7AD-964EB46E5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Reis mee op zee VL (video)">
            <a:hlinkClick r:id="" action="ppaction://media"/>
            <a:extLst>
              <a:ext uri="{FF2B5EF4-FFF2-40B4-BE49-F238E27FC236}">
                <a16:creationId xmlns:a16="http://schemas.microsoft.com/office/drawing/2014/main" id="{6FC5777E-56A8-401E-905E-46C347FC8AC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276" cy="6858000"/>
          </a:xfrm>
        </p:spPr>
      </p:pic>
    </p:spTree>
    <p:extLst>
      <p:ext uri="{BB962C8B-B14F-4D97-AF65-F5344CB8AC3E}">
        <p14:creationId xmlns:p14="http://schemas.microsoft.com/office/powerpoint/2010/main" val="293824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14EB9A-A087-4B56-92B7-308F44EAC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F561EB-FF83-4006-A603-038B6D048C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A7BD4692-2F66-4757-ADA6-753672058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662619"/>
            <a:ext cx="4538693" cy="340402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4EA2B970-46A9-496A-8DA7-F5C2EC428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75" y="0"/>
            <a:ext cx="5740920" cy="382181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81CC2BB-1708-4966-A5A8-5C5B83744D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3071674" cy="382181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7B8446D-634B-49D9-B769-34BC716638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4553" y="1"/>
            <a:ext cx="4377447" cy="68580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DF2BE2D-2393-4AD2-A9BE-3B654FD3F93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818" r="9715"/>
          <a:stretch/>
        </p:blipFill>
        <p:spPr>
          <a:xfrm>
            <a:off x="4538693" y="3804667"/>
            <a:ext cx="3275860" cy="305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4164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Breedbeeld</PresentationFormat>
  <Paragraphs>0</Paragraphs>
  <Slides>5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8</cp:revision>
  <dcterms:created xsi:type="dcterms:W3CDTF">2018-06-22T07:25:52Z</dcterms:created>
  <dcterms:modified xsi:type="dcterms:W3CDTF">2024-01-17T09:50:00Z</dcterms:modified>
</cp:coreProperties>
</file>