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75" r:id="rId2"/>
    <p:sldId id="276" r:id="rId3"/>
    <p:sldId id="277" r:id="rId4"/>
    <p:sldId id="256" r:id="rId5"/>
    <p:sldId id="265" r:id="rId6"/>
    <p:sldId id="264" r:id="rId7"/>
    <p:sldId id="266" r:id="rId8"/>
    <p:sldId id="267" r:id="rId9"/>
  </p:sldIdLst>
  <p:sldSz cx="17340263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F7D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08EFDCE-17C5-4A0B-98F3-25BA6C29770B}" v="21" dt="2024-02-21T08:43:40.241"/>
    <p1510:client id="{FF2348D7-F3E5-4AC8-969C-79C754C01BA8}" v="1" dt="2024-02-21T08:02:00.892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5" d="100"/>
          <a:sy n="55" d="100"/>
        </p:scale>
        <p:origin x="300" y="5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remiek Lamain" userId="03bb414b8f2b17e4" providerId="LiveId" clId="{FF2348D7-F3E5-4AC8-969C-79C754C01BA8}"/>
    <pc:docChg chg="modSld modMainMaster modNotesMaster">
      <pc:chgData name="Doremiek Lamain" userId="03bb414b8f2b17e4" providerId="LiveId" clId="{FF2348D7-F3E5-4AC8-969C-79C754C01BA8}" dt="2024-02-21T08:02:36.608" v="7" actId="1076"/>
      <pc:docMkLst>
        <pc:docMk/>
      </pc:docMkLst>
      <pc:sldChg chg="modSp">
        <pc:chgData name="Doremiek Lamain" userId="03bb414b8f2b17e4" providerId="LiveId" clId="{FF2348D7-F3E5-4AC8-969C-79C754C01BA8}" dt="2024-02-21T08:02:00.892" v="0"/>
        <pc:sldMkLst>
          <pc:docMk/>
          <pc:sldMk cId="0" sldId="256"/>
        </pc:sldMkLst>
        <pc:picChg chg="mod">
          <ac:chgData name="Doremiek Lamain" userId="03bb414b8f2b17e4" providerId="LiveId" clId="{FF2348D7-F3E5-4AC8-969C-79C754C01BA8}" dt="2024-02-21T08:02:00.892" v="0"/>
          <ac:picMkLst>
            <pc:docMk/>
            <pc:sldMk cId="0" sldId="256"/>
            <ac:picMk id="1030" creationId="{00000000-0000-0000-0000-000000000000}"/>
          </ac:picMkLst>
        </pc:picChg>
        <pc:picChg chg="mod">
          <ac:chgData name="Doremiek Lamain" userId="03bb414b8f2b17e4" providerId="LiveId" clId="{FF2348D7-F3E5-4AC8-969C-79C754C01BA8}" dt="2024-02-21T08:02:00.892" v="0"/>
          <ac:picMkLst>
            <pc:docMk/>
            <pc:sldMk cId="0" sldId="256"/>
            <ac:picMk id="1034" creationId="{00000000-0000-0000-0000-000000000000}"/>
          </ac:picMkLst>
        </pc:picChg>
      </pc:sldChg>
      <pc:sldChg chg="modSp">
        <pc:chgData name="Doremiek Lamain" userId="03bb414b8f2b17e4" providerId="LiveId" clId="{FF2348D7-F3E5-4AC8-969C-79C754C01BA8}" dt="2024-02-21T08:02:00.892" v="0"/>
        <pc:sldMkLst>
          <pc:docMk/>
          <pc:sldMk cId="2131957140" sldId="264"/>
        </pc:sldMkLst>
        <pc:picChg chg="mod">
          <ac:chgData name="Doremiek Lamain" userId="03bb414b8f2b17e4" providerId="LiveId" clId="{FF2348D7-F3E5-4AC8-969C-79C754C01BA8}" dt="2024-02-21T08:02:00.892" v="0"/>
          <ac:picMkLst>
            <pc:docMk/>
            <pc:sldMk cId="2131957140" sldId="264"/>
            <ac:picMk id="2" creationId="{00000000-0000-0000-0000-000000000000}"/>
          </ac:picMkLst>
        </pc:picChg>
      </pc:sldChg>
      <pc:sldChg chg="modSp">
        <pc:chgData name="Doremiek Lamain" userId="03bb414b8f2b17e4" providerId="LiveId" clId="{FF2348D7-F3E5-4AC8-969C-79C754C01BA8}" dt="2024-02-21T08:02:00.892" v="0"/>
        <pc:sldMkLst>
          <pc:docMk/>
          <pc:sldMk cId="2946005863" sldId="265"/>
        </pc:sldMkLst>
        <pc:picChg chg="mod">
          <ac:chgData name="Doremiek Lamain" userId="03bb414b8f2b17e4" providerId="LiveId" clId="{FF2348D7-F3E5-4AC8-969C-79C754C01BA8}" dt="2024-02-21T08:02:00.892" v="0"/>
          <ac:picMkLst>
            <pc:docMk/>
            <pc:sldMk cId="2946005863" sldId="265"/>
            <ac:picMk id="4" creationId="{00000000-0000-0000-0000-000000000000}"/>
          </ac:picMkLst>
        </pc:picChg>
      </pc:sldChg>
      <pc:sldChg chg="modSp">
        <pc:chgData name="Doremiek Lamain" userId="03bb414b8f2b17e4" providerId="LiveId" clId="{FF2348D7-F3E5-4AC8-969C-79C754C01BA8}" dt="2024-02-21T08:02:00.892" v="0"/>
        <pc:sldMkLst>
          <pc:docMk/>
          <pc:sldMk cId="400674983" sldId="266"/>
        </pc:sldMkLst>
        <pc:picChg chg="mod">
          <ac:chgData name="Doremiek Lamain" userId="03bb414b8f2b17e4" providerId="LiveId" clId="{FF2348D7-F3E5-4AC8-969C-79C754C01BA8}" dt="2024-02-21T08:02:00.892" v="0"/>
          <ac:picMkLst>
            <pc:docMk/>
            <pc:sldMk cId="400674983" sldId="266"/>
            <ac:picMk id="6" creationId="{00000000-0000-0000-0000-000000000000}"/>
          </ac:picMkLst>
        </pc:picChg>
        <pc:picChg chg="mod">
          <ac:chgData name="Doremiek Lamain" userId="03bb414b8f2b17e4" providerId="LiveId" clId="{FF2348D7-F3E5-4AC8-969C-79C754C01BA8}" dt="2024-02-21T08:02:00.892" v="0"/>
          <ac:picMkLst>
            <pc:docMk/>
            <pc:sldMk cId="400674983" sldId="266"/>
            <ac:picMk id="7" creationId="{00000000-0000-0000-0000-000000000000}"/>
          </ac:picMkLst>
        </pc:picChg>
        <pc:picChg chg="mod">
          <ac:chgData name="Doremiek Lamain" userId="03bb414b8f2b17e4" providerId="LiveId" clId="{FF2348D7-F3E5-4AC8-969C-79C754C01BA8}" dt="2024-02-21T08:02:00.892" v="0"/>
          <ac:picMkLst>
            <pc:docMk/>
            <pc:sldMk cId="400674983" sldId="266"/>
            <ac:picMk id="9" creationId="{00000000-0000-0000-0000-000000000000}"/>
          </ac:picMkLst>
        </pc:picChg>
      </pc:sldChg>
      <pc:sldChg chg="modSp">
        <pc:chgData name="Doremiek Lamain" userId="03bb414b8f2b17e4" providerId="LiveId" clId="{FF2348D7-F3E5-4AC8-969C-79C754C01BA8}" dt="2024-02-21T08:02:00.892" v="0"/>
        <pc:sldMkLst>
          <pc:docMk/>
          <pc:sldMk cId="3267474690" sldId="267"/>
        </pc:sldMkLst>
        <pc:picChg chg="mod">
          <ac:chgData name="Doremiek Lamain" userId="03bb414b8f2b17e4" providerId="LiveId" clId="{FF2348D7-F3E5-4AC8-969C-79C754C01BA8}" dt="2024-02-21T08:02:00.892" v="0"/>
          <ac:picMkLst>
            <pc:docMk/>
            <pc:sldMk cId="3267474690" sldId="267"/>
            <ac:picMk id="2050" creationId="{00000000-0000-0000-0000-000000000000}"/>
          </ac:picMkLst>
        </pc:picChg>
      </pc:sldChg>
      <pc:sldChg chg="modSp">
        <pc:chgData name="Doremiek Lamain" userId="03bb414b8f2b17e4" providerId="LiveId" clId="{FF2348D7-F3E5-4AC8-969C-79C754C01BA8}" dt="2024-02-21T08:02:00.892" v="0"/>
        <pc:sldMkLst>
          <pc:docMk/>
          <pc:sldMk cId="2498337957" sldId="268"/>
        </pc:sldMkLst>
        <pc:picChg chg="mod">
          <ac:chgData name="Doremiek Lamain" userId="03bb414b8f2b17e4" providerId="LiveId" clId="{FF2348D7-F3E5-4AC8-969C-79C754C01BA8}" dt="2024-02-21T08:02:00.892" v="0"/>
          <ac:picMkLst>
            <pc:docMk/>
            <pc:sldMk cId="2498337957" sldId="268"/>
            <ac:picMk id="2050" creationId="{00000000-0000-0000-0000-000000000000}"/>
          </ac:picMkLst>
        </pc:picChg>
        <pc:picChg chg="mod">
          <ac:chgData name="Doremiek Lamain" userId="03bb414b8f2b17e4" providerId="LiveId" clId="{FF2348D7-F3E5-4AC8-969C-79C754C01BA8}" dt="2024-02-21T08:02:00.892" v="0"/>
          <ac:picMkLst>
            <pc:docMk/>
            <pc:sldMk cId="2498337957" sldId="268"/>
            <ac:picMk id="2052" creationId="{00000000-0000-0000-0000-000000000000}"/>
          </ac:picMkLst>
        </pc:picChg>
      </pc:sldChg>
      <pc:sldChg chg="modSp mod">
        <pc:chgData name="Doremiek Lamain" userId="03bb414b8f2b17e4" providerId="LiveId" clId="{FF2348D7-F3E5-4AC8-969C-79C754C01BA8}" dt="2024-02-21T08:02:36.608" v="7" actId="1076"/>
        <pc:sldMkLst>
          <pc:docMk/>
          <pc:sldMk cId="0" sldId="275"/>
        </pc:sldMkLst>
        <pc:picChg chg="mod">
          <ac:chgData name="Doremiek Lamain" userId="03bb414b8f2b17e4" providerId="LiveId" clId="{FF2348D7-F3E5-4AC8-969C-79C754C01BA8}" dt="2024-02-21T08:02:10.094" v="2" actId="14100"/>
          <ac:picMkLst>
            <pc:docMk/>
            <pc:sldMk cId="0" sldId="275"/>
            <ac:picMk id="3" creationId="{2A11D10C-BE69-4598-AB8F-83399FAD0068}"/>
          </ac:picMkLst>
        </pc:picChg>
        <pc:picChg chg="mod">
          <ac:chgData name="Doremiek Lamain" userId="03bb414b8f2b17e4" providerId="LiveId" clId="{FF2348D7-F3E5-4AC8-969C-79C754C01BA8}" dt="2024-02-21T08:02:36.608" v="7" actId="1076"/>
          <ac:picMkLst>
            <pc:docMk/>
            <pc:sldMk cId="0" sldId="275"/>
            <ac:picMk id="5" creationId="{30888547-6F75-441C-9CFB-5D97C2D82439}"/>
          </ac:picMkLst>
        </pc:picChg>
      </pc:sldChg>
      <pc:sldMasterChg chg="modSp modSldLayout">
        <pc:chgData name="Doremiek Lamain" userId="03bb414b8f2b17e4" providerId="LiveId" clId="{FF2348D7-F3E5-4AC8-969C-79C754C01BA8}" dt="2024-02-21T08:02:00.892" v="0"/>
        <pc:sldMasterMkLst>
          <pc:docMk/>
          <pc:sldMasterMk cId="0" sldId="2147483648"/>
        </pc:sldMasterMkLst>
        <pc:spChg chg="mod">
          <ac:chgData name="Doremiek Lamain" userId="03bb414b8f2b17e4" providerId="LiveId" clId="{FF2348D7-F3E5-4AC8-969C-79C754C01BA8}" dt="2024-02-21T08:02:00.892" v="0"/>
          <ac:spMkLst>
            <pc:docMk/>
            <pc:sldMasterMk cId="0" sldId="2147483648"/>
            <ac:spMk id="2" creationId="{00000000-0000-0000-0000-000000000000}"/>
          </ac:spMkLst>
        </pc:spChg>
        <pc:spChg chg="mod">
          <ac:chgData name="Doremiek Lamain" userId="03bb414b8f2b17e4" providerId="LiveId" clId="{FF2348D7-F3E5-4AC8-969C-79C754C01BA8}" dt="2024-02-21T08:02:00.892" v="0"/>
          <ac:spMkLst>
            <pc:docMk/>
            <pc:sldMasterMk cId="0" sldId="2147483648"/>
            <ac:spMk id="3" creationId="{00000000-0000-0000-0000-000000000000}"/>
          </ac:spMkLst>
        </pc:spChg>
        <pc:spChg chg="mod">
          <ac:chgData name="Doremiek Lamain" userId="03bb414b8f2b17e4" providerId="LiveId" clId="{FF2348D7-F3E5-4AC8-969C-79C754C01BA8}" dt="2024-02-21T08:02:00.892" v="0"/>
          <ac:spMkLst>
            <pc:docMk/>
            <pc:sldMasterMk cId="0" sldId="2147483648"/>
            <ac:spMk id="4" creationId="{00000000-0000-0000-0000-000000000000}"/>
          </ac:spMkLst>
        </pc:spChg>
        <pc:sldLayoutChg chg="modSp">
          <pc:chgData name="Doremiek Lamain" userId="03bb414b8f2b17e4" providerId="LiveId" clId="{FF2348D7-F3E5-4AC8-969C-79C754C01BA8}" dt="2024-02-21T08:02:00.892" v="0"/>
          <pc:sldLayoutMkLst>
            <pc:docMk/>
            <pc:sldMasterMk cId="0" sldId="2147483648"/>
            <pc:sldLayoutMk cId="0" sldId="2147483649"/>
          </pc:sldLayoutMkLst>
          <pc:spChg chg="mod">
            <ac:chgData name="Doremiek Lamain" userId="03bb414b8f2b17e4" providerId="LiveId" clId="{FF2348D7-F3E5-4AC8-969C-79C754C01BA8}" dt="2024-02-21T08:02:00.892" v="0"/>
            <ac:spMkLst>
              <pc:docMk/>
              <pc:sldMasterMk cId="0" sldId="2147483648"/>
              <pc:sldLayoutMk cId="0" sldId="2147483649"/>
              <ac:spMk id="11" creationId="{00000000-0000-0000-0000-000000000000}"/>
            </ac:spMkLst>
          </pc:spChg>
          <pc:spChg chg="mod">
            <ac:chgData name="Doremiek Lamain" userId="03bb414b8f2b17e4" providerId="LiveId" clId="{FF2348D7-F3E5-4AC8-969C-79C754C01BA8}" dt="2024-02-21T08:02:00.892" v="0"/>
            <ac:spMkLst>
              <pc:docMk/>
              <pc:sldMasterMk cId="0" sldId="2147483648"/>
              <pc:sldLayoutMk cId="0" sldId="2147483649"/>
              <ac:spMk id="12" creationId="{00000000-0000-0000-0000-000000000000}"/>
            </ac:spMkLst>
          </pc:spChg>
        </pc:sldLayoutChg>
        <pc:sldLayoutChg chg="modSp">
          <pc:chgData name="Doremiek Lamain" userId="03bb414b8f2b17e4" providerId="LiveId" clId="{FF2348D7-F3E5-4AC8-969C-79C754C01BA8}" dt="2024-02-21T08:02:00.892" v="0"/>
          <pc:sldLayoutMkLst>
            <pc:docMk/>
            <pc:sldMasterMk cId="0" sldId="2147483648"/>
            <pc:sldLayoutMk cId="0" sldId="2147483650"/>
          </pc:sldLayoutMkLst>
          <pc:spChg chg="mod">
            <ac:chgData name="Doremiek Lamain" userId="03bb414b8f2b17e4" providerId="LiveId" clId="{FF2348D7-F3E5-4AC8-969C-79C754C01BA8}" dt="2024-02-21T08:02:00.892" v="0"/>
            <ac:spMkLst>
              <pc:docMk/>
              <pc:sldMasterMk cId="0" sldId="2147483648"/>
              <pc:sldLayoutMk cId="0" sldId="2147483650"/>
              <ac:spMk id="20" creationId="{00000000-0000-0000-0000-000000000000}"/>
            </ac:spMkLst>
          </pc:spChg>
          <pc:spChg chg="mod">
            <ac:chgData name="Doremiek Lamain" userId="03bb414b8f2b17e4" providerId="LiveId" clId="{FF2348D7-F3E5-4AC8-969C-79C754C01BA8}" dt="2024-02-21T08:02:00.892" v="0"/>
            <ac:spMkLst>
              <pc:docMk/>
              <pc:sldMasterMk cId="0" sldId="2147483648"/>
              <pc:sldLayoutMk cId="0" sldId="2147483650"/>
              <ac:spMk id="21" creationId="{00000000-0000-0000-0000-000000000000}"/>
            </ac:spMkLst>
          </pc:spChg>
          <pc:spChg chg="mod">
            <ac:chgData name="Doremiek Lamain" userId="03bb414b8f2b17e4" providerId="LiveId" clId="{FF2348D7-F3E5-4AC8-969C-79C754C01BA8}" dt="2024-02-21T08:02:00.892" v="0"/>
            <ac:spMkLst>
              <pc:docMk/>
              <pc:sldMasterMk cId="0" sldId="2147483648"/>
              <pc:sldLayoutMk cId="0" sldId="2147483650"/>
              <ac:spMk id="22" creationId="{00000000-0000-0000-0000-000000000000}"/>
            </ac:spMkLst>
          </pc:spChg>
        </pc:sldLayoutChg>
        <pc:sldLayoutChg chg="modSp">
          <pc:chgData name="Doremiek Lamain" userId="03bb414b8f2b17e4" providerId="LiveId" clId="{FF2348D7-F3E5-4AC8-969C-79C754C01BA8}" dt="2024-02-21T08:02:00.892" v="0"/>
          <pc:sldLayoutMkLst>
            <pc:docMk/>
            <pc:sldMasterMk cId="0" sldId="2147483648"/>
            <pc:sldLayoutMk cId="0" sldId="2147483651"/>
          </pc:sldLayoutMkLst>
          <pc:spChg chg="mod">
            <ac:chgData name="Doremiek Lamain" userId="03bb414b8f2b17e4" providerId="LiveId" clId="{FF2348D7-F3E5-4AC8-969C-79C754C01BA8}" dt="2024-02-21T08:02:00.892" v="0"/>
            <ac:spMkLst>
              <pc:docMk/>
              <pc:sldMasterMk cId="0" sldId="2147483648"/>
              <pc:sldLayoutMk cId="0" sldId="2147483651"/>
              <ac:spMk id="30" creationId="{00000000-0000-0000-0000-000000000000}"/>
            </ac:spMkLst>
          </pc:spChg>
        </pc:sldLayoutChg>
        <pc:sldLayoutChg chg="modSp">
          <pc:chgData name="Doremiek Lamain" userId="03bb414b8f2b17e4" providerId="LiveId" clId="{FF2348D7-F3E5-4AC8-969C-79C754C01BA8}" dt="2024-02-21T08:02:00.892" v="0"/>
          <pc:sldLayoutMkLst>
            <pc:docMk/>
            <pc:sldMasterMk cId="0" sldId="2147483648"/>
            <pc:sldLayoutMk cId="0" sldId="2147483652"/>
          </pc:sldLayoutMkLst>
          <pc:spChg chg="mod">
            <ac:chgData name="Doremiek Lamain" userId="03bb414b8f2b17e4" providerId="LiveId" clId="{FF2348D7-F3E5-4AC8-969C-79C754C01BA8}" dt="2024-02-21T08:02:00.892" v="0"/>
            <ac:spMkLst>
              <pc:docMk/>
              <pc:sldMasterMk cId="0" sldId="2147483648"/>
              <pc:sldLayoutMk cId="0" sldId="2147483652"/>
              <ac:spMk id="38" creationId="{00000000-0000-0000-0000-000000000000}"/>
            </ac:spMkLst>
          </pc:spChg>
          <pc:spChg chg="mod">
            <ac:chgData name="Doremiek Lamain" userId="03bb414b8f2b17e4" providerId="LiveId" clId="{FF2348D7-F3E5-4AC8-969C-79C754C01BA8}" dt="2024-02-21T08:02:00.892" v="0"/>
            <ac:spMkLst>
              <pc:docMk/>
              <pc:sldMasterMk cId="0" sldId="2147483648"/>
              <pc:sldLayoutMk cId="0" sldId="2147483652"/>
              <ac:spMk id="39" creationId="{00000000-0000-0000-0000-000000000000}"/>
            </ac:spMkLst>
          </pc:spChg>
          <pc:spChg chg="mod">
            <ac:chgData name="Doremiek Lamain" userId="03bb414b8f2b17e4" providerId="LiveId" clId="{FF2348D7-F3E5-4AC8-969C-79C754C01BA8}" dt="2024-02-21T08:02:00.892" v="0"/>
            <ac:spMkLst>
              <pc:docMk/>
              <pc:sldMasterMk cId="0" sldId="2147483648"/>
              <pc:sldLayoutMk cId="0" sldId="2147483652"/>
              <ac:spMk id="40" creationId="{00000000-0000-0000-0000-000000000000}"/>
            </ac:spMkLst>
          </pc:spChg>
        </pc:sldLayoutChg>
        <pc:sldLayoutChg chg="modSp">
          <pc:chgData name="Doremiek Lamain" userId="03bb414b8f2b17e4" providerId="LiveId" clId="{FF2348D7-F3E5-4AC8-969C-79C754C01BA8}" dt="2024-02-21T08:02:00.892" v="0"/>
          <pc:sldLayoutMkLst>
            <pc:docMk/>
            <pc:sldMasterMk cId="0" sldId="2147483648"/>
            <pc:sldLayoutMk cId="0" sldId="2147483655"/>
          </pc:sldLayoutMkLst>
          <pc:spChg chg="mod">
            <ac:chgData name="Doremiek Lamain" userId="03bb414b8f2b17e4" providerId="LiveId" clId="{FF2348D7-F3E5-4AC8-969C-79C754C01BA8}" dt="2024-02-21T08:02:00.892" v="0"/>
            <ac:spMkLst>
              <pc:docMk/>
              <pc:sldMasterMk cId="0" sldId="2147483648"/>
              <pc:sldLayoutMk cId="0" sldId="2147483655"/>
              <ac:spMk id="65" creationId="{00000000-0000-0000-0000-000000000000}"/>
            </ac:spMkLst>
          </pc:spChg>
          <pc:spChg chg="mod">
            <ac:chgData name="Doremiek Lamain" userId="03bb414b8f2b17e4" providerId="LiveId" clId="{FF2348D7-F3E5-4AC8-969C-79C754C01BA8}" dt="2024-02-21T08:02:00.892" v="0"/>
            <ac:spMkLst>
              <pc:docMk/>
              <pc:sldMasterMk cId="0" sldId="2147483648"/>
              <pc:sldLayoutMk cId="0" sldId="2147483655"/>
              <ac:spMk id="67" creationId="{00000000-0000-0000-0000-000000000000}"/>
            </ac:spMkLst>
          </pc:spChg>
          <pc:spChg chg="mod">
            <ac:chgData name="Doremiek Lamain" userId="03bb414b8f2b17e4" providerId="LiveId" clId="{FF2348D7-F3E5-4AC8-969C-79C754C01BA8}" dt="2024-02-21T08:02:00.892" v="0"/>
            <ac:spMkLst>
              <pc:docMk/>
              <pc:sldMasterMk cId="0" sldId="2147483648"/>
              <pc:sldLayoutMk cId="0" sldId="2147483655"/>
              <ac:spMk id="68" creationId="{00000000-0000-0000-0000-000000000000}"/>
            </ac:spMkLst>
          </pc:spChg>
        </pc:sldLayoutChg>
        <pc:sldLayoutChg chg="modSp">
          <pc:chgData name="Doremiek Lamain" userId="03bb414b8f2b17e4" providerId="LiveId" clId="{FF2348D7-F3E5-4AC8-969C-79C754C01BA8}" dt="2024-02-21T08:02:00.892" v="0"/>
          <pc:sldLayoutMkLst>
            <pc:docMk/>
            <pc:sldMasterMk cId="0" sldId="2147483648"/>
            <pc:sldLayoutMk cId="0" sldId="2147483656"/>
          </pc:sldLayoutMkLst>
          <pc:spChg chg="mod">
            <ac:chgData name="Doremiek Lamain" userId="03bb414b8f2b17e4" providerId="LiveId" clId="{FF2348D7-F3E5-4AC8-969C-79C754C01BA8}" dt="2024-02-21T08:02:00.892" v="0"/>
            <ac:spMkLst>
              <pc:docMk/>
              <pc:sldMasterMk cId="0" sldId="2147483648"/>
              <pc:sldLayoutMk cId="0" sldId="2147483656"/>
              <ac:spMk id="75" creationId="{00000000-0000-0000-0000-000000000000}"/>
            </ac:spMkLst>
          </pc:spChg>
        </pc:sldLayoutChg>
        <pc:sldLayoutChg chg="modSp">
          <pc:chgData name="Doremiek Lamain" userId="03bb414b8f2b17e4" providerId="LiveId" clId="{FF2348D7-F3E5-4AC8-969C-79C754C01BA8}" dt="2024-02-21T08:02:00.892" v="0"/>
          <pc:sldLayoutMkLst>
            <pc:docMk/>
            <pc:sldMasterMk cId="0" sldId="2147483648"/>
            <pc:sldLayoutMk cId="0" sldId="2147483657"/>
          </pc:sldLayoutMkLst>
          <pc:spChg chg="mod">
            <ac:chgData name="Doremiek Lamain" userId="03bb414b8f2b17e4" providerId="LiveId" clId="{FF2348D7-F3E5-4AC8-969C-79C754C01BA8}" dt="2024-02-21T08:02:00.892" v="0"/>
            <ac:spMkLst>
              <pc:docMk/>
              <pc:sldMasterMk cId="0" sldId="2147483648"/>
              <pc:sldLayoutMk cId="0" sldId="2147483657"/>
              <ac:spMk id="83" creationId="{00000000-0000-0000-0000-000000000000}"/>
            </ac:spMkLst>
          </pc:spChg>
          <pc:spChg chg="mod">
            <ac:chgData name="Doremiek Lamain" userId="03bb414b8f2b17e4" providerId="LiveId" clId="{FF2348D7-F3E5-4AC8-969C-79C754C01BA8}" dt="2024-02-21T08:02:00.892" v="0"/>
            <ac:spMkLst>
              <pc:docMk/>
              <pc:sldMasterMk cId="0" sldId="2147483648"/>
              <pc:sldLayoutMk cId="0" sldId="2147483657"/>
              <ac:spMk id="84" creationId="{00000000-0000-0000-0000-000000000000}"/>
            </ac:spMkLst>
          </pc:spChg>
          <pc:spChg chg="mod">
            <ac:chgData name="Doremiek Lamain" userId="03bb414b8f2b17e4" providerId="LiveId" clId="{FF2348D7-F3E5-4AC8-969C-79C754C01BA8}" dt="2024-02-21T08:02:00.892" v="0"/>
            <ac:spMkLst>
              <pc:docMk/>
              <pc:sldMasterMk cId="0" sldId="2147483648"/>
              <pc:sldLayoutMk cId="0" sldId="2147483657"/>
              <ac:spMk id="85" creationId="{00000000-0000-0000-0000-000000000000}"/>
            </ac:spMkLst>
          </pc:spChg>
        </pc:sldLayoutChg>
        <pc:sldLayoutChg chg="modSp">
          <pc:chgData name="Doremiek Lamain" userId="03bb414b8f2b17e4" providerId="LiveId" clId="{FF2348D7-F3E5-4AC8-969C-79C754C01BA8}" dt="2024-02-21T08:02:00.892" v="0"/>
          <pc:sldLayoutMkLst>
            <pc:docMk/>
            <pc:sldMasterMk cId="0" sldId="2147483648"/>
            <pc:sldLayoutMk cId="0" sldId="2147483658"/>
          </pc:sldLayoutMkLst>
          <pc:spChg chg="mod">
            <ac:chgData name="Doremiek Lamain" userId="03bb414b8f2b17e4" providerId="LiveId" clId="{FF2348D7-F3E5-4AC8-969C-79C754C01BA8}" dt="2024-02-21T08:02:00.892" v="0"/>
            <ac:spMkLst>
              <pc:docMk/>
              <pc:sldMasterMk cId="0" sldId="2147483648"/>
              <pc:sldLayoutMk cId="0" sldId="2147483658"/>
              <ac:spMk id="93" creationId="{00000000-0000-0000-0000-000000000000}"/>
            </ac:spMkLst>
          </pc:spChg>
          <pc:spChg chg="mod">
            <ac:chgData name="Doremiek Lamain" userId="03bb414b8f2b17e4" providerId="LiveId" clId="{FF2348D7-F3E5-4AC8-969C-79C754C01BA8}" dt="2024-02-21T08:02:00.892" v="0"/>
            <ac:spMkLst>
              <pc:docMk/>
              <pc:sldMasterMk cId="0" sldId="2147483648"/>
              <pc:sldLayoutMk cId="0" sldId="2147483658"/>
              <ac:spMk id="94" creationId="{00000000-0000-0000-0000-000000000000}"/>
            </ac:spMkLst>
          </pc:spChg>
        </pc:sldLayoutChg>
        <pc:sldLayoutChg chg="modSp">
          <pc:chgData name="Doremiek Lamain" userId="03bb414b8f2b17e4" providerId="LiveId" clId="{FF2348D7-F3E5-4AC8-969C-79C754C01BA8}" dt="2024-02-21T08:02:00.892" v="0"/>
          <pc:sldLayoutMkLst>
            <pc:docMk/>
            <pc:sldMasterMk cId="0" sldId="2147483648"/>
            <pc:sldLayoutMk cId="0" sldId="2147483659"/>
          </pc:sldLayoutMkLst>
          <pc:spChg chg="mod">
            <ac:chgData name="Doremiek Lamain" userId="03bb414b8f2b17e4" providerId="LiveId" clId="{FF2348D7-F3E5-4AC8-969C-79C754C01BA8}" dt="2024-02-21T08:02:00.892" v="0"/>
            <ac:spMkLst>
              <pc:docMk/>
              <pc:sldMasterMk cId="0" sldId="2147483648"/>
              <pc:sldLayoutMk cId="0" sldId="2147483659"/>
              <ac:spMk id="102" creationId="{00000000-0000-0000-0000-000000000000}"/>
            </ac:spMkLst>
          </pc:spChg>
        </pc:sldLayoutChg>
      </pc:sldMasterChg>
    </pc:docChg>
  </pc:docChgLst>
  <pc:docChgLst>
    <pc:chgData name="Doremiek Lamain" userId="03bb414b8f2b17e4" providerId="LiveId" clId="{508EFDCE-17C5-4A0B-98F3-25BA6C29770B}"/>
    <pc:docChg chg="custSel addSld delSld modSld">
      <pc:chgData name="Doremiek Lamain" userId="03bb414b8f2b17e4" providerId="LiveId" clId="{508EFDCE-17C5-4A0B-98F3-25BA6C29770B}" dt="2024-02-21T08:45:03.968" v="88" actId="14100"/>
      <pc:docMkLst>
        <pc:docMk/>
      </pc:docMkLst>
      <pc:sldChg chg="addSp modSp mod">
        <pc:chgData name="Doremiek Lamain" userId="03bb414b8f2b17e4" providerId="LiveId" clId="{508EFDCE-17C5-4A0B-98F3-25BA6C29770B}" dt="2024-02-21T08:44:05.252" v="85" actId="1076"/>
        <pc:sldMkLst>
          <pc:docMk/>
          <pc:sldMk cId="0" sldId="256"/>
        </pc:sldMkLst>
        <pc:picChg chg="add mod">
          <ac:chgData name="Doremiek Lamain" userId="03bb414b8f2b17e4" providerId="LiveId" clId="{508EFDCE-17C5-4A0B-98F3-25BA6C29770B}" dt="2024-02-21T08:41:58.735" v="66" actId="1076"/>
          <ac:picMkLst>
            <pc:docMk/>
            <pc:sldMk cId="0" sldId="256"/>
            <ac:picMk id="3" creationId="{EAB578A5-0AD6-4828-3FEA-84A5EC33F5AB}"/>
          </ac:picMkLst>
        </pc:picChg>
        <pc:picChg chg="add mod">
          <ac:chgData name="Doremiek Lamain" userId="03bb414b8f2b17e4" providerId="LiveId" clId="{508EFDCE-17C5-4A0B-98F3-25BA6C29770B}" dt="2024-02-21T08:44:05.252" v="85" actId="1076"/>
          <ac:picMkLst>
            <pc:docMk/>
            <pc:sldMk cId="0" sldId="256"/>
            <ac:picMk id="5" creationId="{CCAC05CF-4BE8-FEB2-7DC5-891464BE640C}"/>
          </ac:picMkLst>
        </pc:picChg>
        <pc:picChg chg="add mod modCrop">
          <ac:chgData name="Doremiek Lamain" userId="03bb414b8f2b17e4" providerId="LiveId" clId="{508EFDCE-17C5-4A0B-98F3-25BA6C29770B}" dt="2024-02-21T08:43:48.181" v="81" actId="732"/>
          <ac:picMkLst>
            <pc:docMk/>
            <pc:sldMk cId="0" sldId="256"/>
            <ac:picMk id="7" creationId="{E23C6019-0529-9EC8-0565-A093C53F56D7}"/>
          </ac:picMkLst>
        </pc:picChg>
        <pc:picChg chg="add mod">
          <ac:chgData name="Doremiek Lamain" userId="03bb414b8f2b17e4" providerId="LiveId" clId="{508EFDCE-17C5-4A0B-98F3-25BA6C29770B}" dt="2024-02-21T08:43:53.133" v="83" actId="14100"/>
          <ac:picMkLst>
            <pc:docMk/>
            <pc:sldMk cId="0" sldId="256"/>
            <ac:picMk id="8" creationId="{41B0DE38-17E4-1992-3426-78A5B1C52E96}"/>
          </ac:picMkLst>
        </pc:picChg>
        <pc:picChg chg="mod">
          <ac:chgData name="Doremiek Lamain" userId="03bb414b8f2b17e4" providerId="LiveId" clId="{508EFDCE-17C5-4A0B-98F3-25BA6C29770B}" dt="2024-02-21T08:41:50.937" v="63" actId="14100"/>
          <ac:picMkLst>
            <pc:docMk/>
            <pc:sldMk cId="0" sldId="256"/>
            <ac:picMk id="1030" creationId="{00000000-0000-0000-0000-000000000000}"/>
          </ac:picMkLst>
        </pc:picChg>
        <pc:picChg chg="mod">
          <ac:chgData name="Doremiek Lamain" userId="03bb414b8f2b17e4" providerId="LiveId" clId="{508EFDCE-17C5-4A0B-98F3-25BA6C29770B}" dt="2024-02-21T08:41:56.803" v="65" actId="14100"/>
          <ac:picMkLst>
            <pc:docMk/>
            <pc:sldMk cId="0" sldId="256"/>
            <ac:picMk id="1034" creationId="{00000000-0000-0000-0000-000000000000}"/>
          </ac:picMkLst>
        </pc:picChg>
      </pc:sldChg>
      <pc:sldChg chg="modSp mod">
        <pc:chgData name="Doremiek Lamain" userId="03bb414b8f2b17e4" providerId="LiveId" clId="{508EFDCE-17C5-4A0B-98F3-25BA6C29770B}" dt="2024-02-21T08:23:16.111" v="3" actId="14100"/>
        <pc:sldMkLst>
          <pc:docMk/>
          <pc:sldMk cId="2131957140" sldId="264"/>
        </pc:sldMkLst>
        <pc:picChg chg="mod">
          <ac:chgData name="Doremiek Lamain" userId="03bb414b8f2b17e4" providerId="LiveId" clId="{508EFDCE-17C5-4A0B-98F3-25BA6C29770B}" dt="2024-02-21T08:23:16.111" v="3" actId="14100"/>
          <ac:picMkLst>
            <pc:docMk/>
            <pc:sldMk cId="2131957140" sldId="264"/>
            <ac:picMk id="2" creationId="{00000000-0000-0000-0000-000000000000}"/>
          </ac:picMkLst>
        </pc:picChg>
      </pc:sldChg>
      <pc:sldChg chg="modSp mod">
        <pc:chgData name="Doremiek Lamain" userId="03bb414b8f2b17e4" providerId="LiveId" clId="{508EFDCE-17C5-4A0B-98F3-25BA6C29770B}" dt="2024-02-21T08:45:03.968" v="88" actId="14100"/>
        <pc:sldMkLst>
          <pc:docMk/>
          <pc:sldMk cId="2946005863" sldId="265"/>
        </pc:sldMkLst>
        <pc:picChg chg="mod">
          <ac:chgData name="Doremiek Lamain" userId="03bb414b8f2b17e4" providerId="LiveId" clId="{508EFDCE-17C5-4A0B-98F3-25BA6C29770B}" dt="2024-02-21T08:45:03.968" v="88" actId="14100"/>
          <ac:picMkLst>
            <pc:docMk/>
            <pc:sldMk cId="2946005863" sldId="265"/>
            <ac:picMk id="4" creationId="{00000000-0000-0000-0000-000000000000}"/>
          </ac:picMkLst>
        </pc:picChg>
      </pc:sldChg>
      <pc:sldChg chg="modSp">
        <pc:chgData name="Doremiek Lamain" userId="03bb414b8f2b17e4" providerId="LiveId" clId="{508EFDCE-17C5-4A0B-98F3-25BA6C29770B}" dt="2024-02-21T08:23:53.460" v="6" actId="1076"/>
        <pc:sldMkLst>
          <pc:docMk/>
          <pc:sldMk cId="3267474690" sldId="267"/>
        </pc:sldMkLst>
        <pc:picChg chg="mod">
          <ac:chgData name="Doremiek Lamain" userId="03bb414b8f2b17e4" providerId="LiveId" clId="{508EFDCE-17C5-4A0B-98F3-25BA6C29770B}" dt="2024-02-21T08:23:53.460" v="6" actId="1076"/>
          <ac:picMkLst>
            <pc:docMk/>
            <pc:sldMk cId="3267474690" sldId="267"/>
            <ac:picMk id="2050" creationId="{00000000-0000-0000-0000-000000000000}"/>
          </ac:picMkLst>
        </pc:picChg>
      </pc:sldChg>
      <pc:sldChg chg="del">
        <pc:chgData name="Doremiek Lamain" userId="03bb414b8f2b17e4" providerId="LiveId" clId="{508EFDCE-17C5-4A0B-98F3-25BA6C29770B}" dt="2024-02-21T08:44:57.973" v="86" actId="47"/>
        <pc:sldMkLst>
          <pc:docMk/>
          <pc:sldMk cId="2498337957" sldId="268"/>
        </pc:sldMkLst>
      </pc:sldChg>
      <pc:sldChg chg="addSp modSp new mod">
        <pc:chgData name="Doremiek Lamain" userId="03bb414b8f2b17e4" providerId="LiveId" clId="{508EFDCE-17C5-4A0B-98F3-25BA6C29770B}" dt="2024-02-21T08:32:41.226" v="19" actId="14861"/>
        <pc:sldMkLst>
          <pc:docMk/>
          <pc:sldMk cId="1085289143" sldId="276"/>
        </pc:sldMkLst>
        <pc:picChg chg="add mod">
          <ac:chgData name="Doremiek Lamain" userId="03bb414b8f2b17e4" providerId="LiveId" clId="{508EFDCE-17C5-4A0B-98F3-25BA6C29770B}" dt="2024-02-21T08:32:38.019" v="18" actId="14861"/>
          <ac:picMkLst>
            <pc:docMk/>
            <pc:sldMk cId="1085289143" sldId="276"/>
            <ac:picMk id="2" creationId="{377708BF-8BA9-A3CF-6799-2E000BE3F61E}"/>
          </ac:picMkLst>
        </pc:picChg>
        <pc:picChg chg="add mod">
          <ac:chgData name="Doremiek Lamain" userId="03bb414b8f2b17e4" providerId="LiveId" clId="{508EFDCE-17C5-4A0B-98F3-25BA6C29770B}" dt="2024-02-21T08:32:41.226" v="19" actId="14861"/>
          <ac:picMkLst>
            <pc:docMk/>
            <pc:sldMk cId="1085289143" sldId="276"/>
            <ac:picMk id="3" creationId="{E305C071-48A6-1A4E-B880-CC731C184BAA}"/>
          </ac:picMkLst>
        </pc:picChg>
      </pc:sldChg>
      <pc:sldChg chg="addSp delSp modSp new mod setBg">
        <pc:chgData name="Doremiek Lamain" userId="03bb414b8f2b17e4" providerId="LiveId" clId="{508EFDCE-17C5-4A0B-98F3-25BA6C29770B}" dt="2024-02-21T08:38:44.265" v="50"/>
        <pc:sldMkLst>
          <pc:docMk/>
          <pc:sldMk cId="2260991249" sldId="277"/>
        </pc:sldMkLst>
        <pc:picChg chg="add del mod">
          <ac:chgData name="Doremiek Lamain" userId="03bb414b8f2b17e4" providerId="LiveId" clId="{508EFDCE-17C5-4A0B-98F3-25BA6C29770B}" dt="2024-02-21T08:38:17.444" v="42" actId="478"/>
          <ac:picMkLst>
            <pc:docMk/>
            <pc:sldMk cId="2260991249" sldId="277"/>
            <ac:picMk id="2" creationId="{2CDA1508-5432-1FEE-46CA-493ADF672BA2}"/>
          </ac:picMkLst>
        </pc:picChg>
        <pc:picChg chg="add del mod">
          <ac:chgData name="Doremiek Lamain" userId="03bb414b8f2b17e4" providerId="LiveId" clId="{508EFDCE-17C5-4A0B-98F3-25BA6C29770B}" dt="2024-02-21T08:38:15.617" v="40" actId="478"/>
          <ac:picMkLst>
            <pc:docMk/>
            <pc:sldMk cId="2260991249" sldId="277"/>
            <ac:picMk id="4" creationId="{B7D941C0-017C-0F0B-3CE1-20A61B4FD8C0}"/>
          </ac:picMkLst>
        </pc:picChg>
        <pc:picChg chg="add del mod">
          <ac:chgData name="Doremiek Lamain" userId="03bb414b8f2b17e4" providerId="LiveId" clId="{508EFDCE-17C5-4A0B-98F3-25BA6C29770B}" dt="2024-02-21T08:38:18.748" v="44" actId="478"/>
          <ac:picMkLst>
            <pc:docMk/>
            <pc:sldMk cId="2260991249" sldId="277"/>
            <ac:picMk id="6" creationId="{014DB81D-B031-06E3-CEE6-6EDA0B708EE8}"/>
          </ac:picMkLst>
        </pc:picChg>
        <pc:picChg chg="add mod">
          <ac:chgData name="Doremiek Lamain" userId="03bb414b8f2b17e4" providerId="LiveId" clId="{508EFDCE-17C5-4A0B-98F3-25BA6C29770B}" dt="2024-02-21T08:38:37.497" v="49" actId="12789"/>
          <ac:picMkLst>
            <pc:docMk/>
            <pc:sldMk cId="2260991249" sldId="277"/>
            <ac:picMk id="8" creationId="{45D362AD-C30C-5497-7FF4-9520B5098F81}"/>
          </ac:picMkLst>
        </pc:picChg>
      </pc:sldChg>
    </pc:docChg>
  </pc:docChgLst>
  <pc:docChgLst>
    <pc:chgData name="Doremiek Lamain" userId="03bb414b8f2b17e4" providerId="LiveId" clId="{221E146E-ED7B-4320-8F1F-1E9EC9E2EEBD}"/>
    <pc:docChg chg="addSld delSld modSld">
      <pc:chgData name="Doremiek Lamain" userId="03bb414b8f2b17e4" providerId="LiveId" clId="{221E146E-ED7B-4320-8F1F-1E9EC9E2EEBD}" dt="2024-02-07T09:27:02.414" v="1" actId="47"/>
      <pc:docMkLst>
        <pc:docMk/>
      </pc:docMkLst>
      <pc:sldChg chg="del">
        <pc:chgData name="Doremiek Lamain" userId="03bb414b8f2b17e4" providerId="LiveId" clId="{221E146E-ED7B-4320-8F1F-1E9EC9E2EEBD}" dt="2024-02-07T09:27:02.414" v="1" actId="47"/>
        <pc:sldMkLst>
          <pc:docMk/>
          <pc:sldMk cId="3176990054" sldId="261"/>
        </pc:sldMkLst>
      </pc:sldChg>
      <pc:sldChg chg="add">
        <pc:chgData name="Doremiek Lamain" userId="03bb414b8f2b17e4" providerId="LiveId" clId="{221E146E-ED7B-4320-8F1F-1E9EC9E2EEBD}" dt="2024-02-07T09:27:00.938" v="0"/>
        <pc:sldMkLst>
          <pc:docMk/>
          <pc:sldMk cId="0" sldId="27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02337455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 en ond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kst"/>
          <p:cNvSpPr txBox="1">
            <a:spLocks noGrp="1"/>
          </p:cNvSpPr>
          <p:nvPr>
            <p:ph type="title"/>
          </p:nvPr>
        </p:nvSpPr>
        <p:spPr>
          <a:xfrm>
            <a:off x="1693385" y="1638300"/>
            <a:ext cx="13953493" cy="3302000"/>
          </a:xfrm>
          <a:prstGeom prst="rect">
            <a:avLst/>
          </a:prstGeom>
        </p:spPr>
        <p:txBody>
          <a:bodyPr anchor="b"/>
          <a:lstStyle/>
          <a:p>
            <a:r>
              <a:t>Titeltekst</a:t>
            </a:r>
          </a:p>
        </p:txBody>
      </p:sp>
      <p:sp>
        <p:nvSpPr>
          <p:cNvPr id="12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1693385" y="5041900"/>
            <a:ext cx="13953493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13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1693385" y="6362700"/>
            <a:ext cx="13953493" cy="471924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 i="1"/>
            </a:lvl1pPr>
          </a:lstStyle>
          <a:p>
            <a:r>
              <a:t>–Johnny Appleseed</a:t>
            </a:r>
          </a:p>
        </p:txBody>
      </p:sp>
      <p:sp>
        <p:nvSpPr>
          <p:cNvPr id="94" name="&quot;Typ hier een citaat.&quot;"/>
          <p:cNvSpPr txBox="1">
            <a:spLocks noGrp="1"/>
          </p:cNvSpPr>
          <p:nvPr>
            <p:ph type="body" sz="quarter" idx="14"/>
          </p:nvPr>
        </p:nvSpPr>
        <p:spPr>
          <a:xfrm>
            <a:off x="1693385" y="4259094"/>
            <a:ext cx="13953493" cy="625812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"Typ hier een citaat." </a:t>
            </a:r>
          </a:p>
        </p:txBody>
      </p:sp>
      <p:sp>
        <p:nvSpPr>
          <p:cNvPr id="95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Afbeelding"/>
          <p:cNvSpPr>
            <a:spLocks noGrp="1"/>
          </p:cNvSpPr>
          <p:nvPr>
            <p:ph type="pic" idx="13"/>
          </p:nvPr>
        </p:nvSpPr>
        <p:spPr>
          <a:xfrm>
            <a:off x="0" y="0"/>
            <a:ext cx="17340263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horizont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fbeelding"/>
          <p:cNvSpPr>
            <a:spLocks noGrp="1"/>
          </p:cNvSpPr>
          <p:nvPr>
            <p:ph type="pic" idx="13"/>
          </p:nvPr>
        </p:nvSpPr>
        <p:spPr>
          <a:xfrm>
            <a:off x="2167533" y="673100"/>
            <a:ext cx="13005197" cy="5905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eltekst"/>
          <p:cNvSpPr txBox="1">
            <a:spLocks noGrp="1"/>
          </p:cNvSpPr>
          <p:nvPr>
            <p:ph type="title"/>
          </p:nvPr>
        </p:nvSpPr>
        <p:spPr>
          <a:xfrm>
            <a:off x="1693385" y="6718300"/>
            <a:ext cx="13953493" cy="1422400"/>
          </a:xfrm>
          <a:prstGeom prst="rect">
            <a:avLst/>
          </a:prstGeom>
        </p:spPr>
        <p:txBody>
          <a:bodyPr anchor="b"/>
          <a:lstStyle/>
          <a:p>
            <a:r>
              <a:t>Titeltekst</a:t>
            </a:r>
          </a:p>
        </p:txBody>
      </p:sp>
      <p:sp>
        <p:nvSpPr>
          <p:cNvPr id="22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1693385" y="8153400"/>
            <a:ext cx="13953493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23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- midd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eltekst"/>
          <p:cNvSpPr txBox="1">
            <a:spLocks noGrp="1"/>
          </p:cNvSpPr>
          <p:nvPr>
            <p:ph type="title"/>
          </p:nvPr>
        </p:nvSpPr>
        <p:spPr>
          <a:xfrm>
            <a:off x="1693385" y="3225800"/>
            <a:ext cx="13953493" cy="3302000"/>
          </a:xfrm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31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vertic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Afbeelding"/>
          <p:cNvSpPr>
            <a:spLocks noGrp="1"/>
          </p:cNvSpPr>
          <p:nvPr>
            <p:ph type="pic" sz="half" idx="13"/>
          </p:nvPr>
        </p:nvSpPr>
        <p:spPr>
          <a:xfrm>
            <a:off x="8958007" y="635000"/>
            <a:ext cx="7112217" cy="8216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eltekst"/>
          <p:cNvSpPr txBox="1">
            <a:spLocks noGrp="1"/>
          </p:cNvSpPr>
          <p:nvPr>
            <p:ph type="title"/>
          </p:nvPr>
        </p:nvSpPr>
        <p:spPr>
          <a:xfrm>
            <a:off x="1270039" y="635000"/>
            <a:ext cx="7112217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Titeltekst</a:t>
            </a:r>
          </a:p>
        </p:txBody>
      </p:sp>
      <p:sp>
        <p:nvSpPr>
          <p:cNvPr id="40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1270039" y="4724400"/>
            <a:ext cx="7112217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1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- bov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49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en opsom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57" name="Hoofdtekst - niveau één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58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, opsomming en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Afbeelding"/>
          <p:cNvSpPr>
            <a:spLocks noGrp="1"/>
          </p:cNvSpPr>
          <p:nvPr>
            <p:ph type="pic" sz="half" idx="13"/>
          </p:nvPr>
        </p:nvSpPr>
        <p:spPr>
          <a:xfrm>
            <a:off x="8958007" y="2590800"/>
            <a:ext cx="7112217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67" name="Hoofdtekst - niveau één…"/>
          <p:cNvSpPr txBox="1">
            <a:spLocks noGrp="1"/>
          </p:cNvSpPr>
          <p:nvPr>
            <p:ph type="body" sz="half" idx="1"/>
          </p:nvPr>
        </p:nvSpPr>
        <p:spPr>
          <a:xfrm>
            <a:off x="1270039" y="2590800"/>
            <a:ext cx="7112217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68" name="Dianummer"/>
          <p:cNvSpPr txBox="1">
            <a:spLocks noGrp="1"/>
          </p:cNvSpPr>
          <p:nvPr>
            <p:ph type="sldNum" sz="quarter" idx="2"/>
          </p:nvPr>
        </p:nvSpPr>
        <p:spPr>
          <a:xfrm>
            <a:off x="8423563" y="9296400"/>
            <a:ext cx="484107" cy="348813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psommingsteke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Hoofdtekst - niveau één…"/>
          <p:cNvSpPr txBox="1">
            <a:spLocks noGrp="1"/>
          </p:cNvSpPr>
          <p:nvPr>
            <p:ph type="body" idx="1"/>
          </p:nvPr>
        </p:nvSpPr>
        <p:spPr>
          <a:xfrm>
            <a:off x="1270039" y="1270000"/>
            <a:ext cx="14800185" cy="7213600"/>
          </a:xfrm>
          <a:prstGeom prst="rect">
            <a:avLst/>
          </a:prstGeom>
        </p:spPr>
        <p:txBody>
          <a:bodyPr/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76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driem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Afbeelding"/>
          <p:cNvSpPr>
            <a:spLocks noGrp="1"/>
          </p:cNvSpPr>
          <p:nvPr>
            <p:ph type="pic" sz="quarter" idx="13"/>
          </p:nvPr>
        </p:nvSpPr>
        <p:spPr>
          <a:xfrm>
            <a:off x="8958007" y="5092700"/>
            <a:ext cx="7112217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Afbeelding"/>
          <p:cNvSpPr>
            <a:spLocks noGrp="1"/>
          </p:cNvSpPr>
          <p:nvPr>
            <p:ph type="pic" sz="quarter" idx="14"/>
          </p:nvPr>
        </p:nvSpPr>
        <p:spPr>
          <a:xfrm>
            <a:off x="8958007" y="889000"/>
            <a:ext cx="7112217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Afbeelding"/>
          <p:cNvSpPr>
            <a:spLocks noGrp="1"/>
          </p:cNvSpPr>
          <p:nvPr>
            <p:ph type="pic" sz="half" idx="15"/>
          </p:nvPr>
        </p:nvSpPr>
        <p:spPr>
          <a:xfrm>
            <a:off x="1270039" y="889000"/>
            <a:ext cx="7112217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>
            <a:spLocks noGrp="1"/>
          </p:cNvSpPr>
          <p:nvPr>
            <p:ph type="title"/>
          </p:nvPr>
        </p:nvSpPr>
        <p:spPr>
          <a:xfrm>
            <a:off x="1270039" y="254000"/>
            <a:ext cx="14800185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Titeltekst</a:t>
            </a:r>
          </a:p>
        </p:txBody>
      </p:sp>
      <p:sp>
        <p:nvSpPr>
          <p:cNvPr id="3" name="Hoofdtekst - niveau één…"/>
          <p:cNvSpPr txBox="1">
            <a:spLocks noGrp="1"/>
          </p:cNvSpPr>
          <p:nvPr>
            <p:ph type="body" idx="1"/>
          </p:nvPr>
        </p:nvSpPr>
        <p:spPr>
          <a:xfrm>
            <a:off x="1270039" y="2590800"/>
            <a:ext cx="14800185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" name="Dianummer"/>
          <p:cNvSpPr txBox="1">
            <a:spLocks noGrp="1"/>
          </p:cNvSpPr>
          <p:nvPr>
            <p:ph type="sldNum" sz="quarter" idx="2"/>
          </p:nvPr>
        </p:nvSpPr>
        <p:spPr>
          <a:xfrm>
            <a:off x="8423563" y="9296400"/>
            <a:ext cx="484107" cy="348813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9.jp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verschillend, diverse, items&#10;&#10;Automatisch gegenereerde beschrijving">
            <a:extLst>
              <a:ext uri="{FF2B5EF4-FFF2-40B4-BE49-F238E27FC236}">
                <a16:creationId xmlns:a16="http://schemas.microsoft.com/office/drawing/2014/main" id="{2A11D10C-BE69-4598-AB8F-83399FAD00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0408" y="-1"/>
            <a:ext cx="9749855" cy="9749855"/>
          </a:xfrm>
          <a:prstGeom prst="rect">
            <a:avLst/>
          </a:prstGeom>
        </p:spPr>
      </p:pic>
      <p:pic>
        <p:nvPicPr>
          <p:cNvPr id="5" name="Afbeelding 4" descr="Afbeelding met tekst, illustratie&#10;&#10;Automatisch gegenereerde beschrijving">
            <a:extLst>
              <a:ext uri="{FF2B5EF4-FFF2-40B4-BE49-F238E27FC236}">
                <a16:creationId xmlns:a16="http://schemas.microsoft.com/office/drawing/2014/main" id="{30888547-6F75-441C-9CFB-5D97C2D824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58" y="3924953"/>
            <a:ext cx="6416701" cy="189994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377708BF-8BA9-A3CF-6799-2E000BE3F6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836" y="614666"/>
            <a:ext cx="6368033" cy="86836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E305C071-48A6-1A4E-B880-CC731C184B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0395" y="614666"/>
            <a:ext cx="6281197" cy="86836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85289143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F7D4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>
            <a:extLst>
              <a:ext uri="{FF2B5EF4-FFF2-40B4-BE49-F238E27FC236}">
                <a16:creationId xmlns:a16="http://schemas.microsoft.com/office/drawing/2014/main" id="{45D362AD-C30C-5497-7FF4-9520B5098F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553" y="-63500"/>
            <a:ext cx="15787157" cy="988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991249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Image result for wall-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97"/>
          <a:stretch/>
        </p:blipFill>
        <p:spPr bwMode="auto">
          <a:xfrm>
            <a:off x="12598895" y="1"/>
            <a:ext cx="4741367" cy="4352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robots movie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7737032" cy="4352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Afbeelding 2" descr="Afbeelding met overdekt, vloer, hond, huisdier&#10;&#10;Automatisch gegenereerde beschrijving">
            <a:extLst>
              <a:ext uri="{FF2B5EF4-FFF2-40B4-BE49-F238E27FC236}">
                <a16:creationId xmlns:a16="http://schemas.microsoft.com/office/drawing/2014/main" id="{EAB578A5-0AD6-4828-3FEA-84A5EC33F5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9225" y="0"/>
            <a:ext cx="4352080" cy="4352080"/>
          </a:xfrm>
          <a:prstGeom prst="rect">
            <a:avLst/>
          </a:prstGeom>
        </p:spPr>
      </p:pic>
      <p:pic>
        <p:nvPicPr>
          <p:cNvPr id="5" name="Afbeelding 4" descr="Afbeelding met speelgoed, Dierfiguur, tekenfilm&#10;&#10;Automatisch gegenereerde beschrijving">
            <a:extLst>
              <a:ext uri="{FF2B5EF4-FFF2-40B4-BE49-F238E27FC236}">
                <a16:creationId xmlns:a16="http://schemas.microsoft.com/office/drawing/2014/main" id="{CCAC05CF-4BE8-FEB2-7DC5-891464BE640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21" y="4876800"/>
            <a:ext cx="3845138" cy="4411248"/>
          </a:xfrm>
          <a:prstGeom prst="rect">
            <a:avLst/>
          </a:prstGeom>
        </p:spPr>
      </p:pic>
      <p:pic>
        <p:nvPicPr>
          <p:cNvPr id="7" name="Afbeelding 6" descr="Afbeelding met machine, Machinegereedschap, overdekt, molenaar&#10;&#10;Automatisch gegenereerde beschrijving">
            <a:extLst>
              <a:ext uri="{FF2B5EF4-FFF2-40B4-BE49-F238E27FC236}">
                <a16:creationId xmlns:a16="http://schemas.microsoft.com/office/drawing/2014/main" id="{E23C6019-0529-9EC8-0565-A093C53F56D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213"/>
          <a:stretch/>
        </p:blipFill>
        <p:spPr>
          <a:xfrm>
            <a:off x="4922188" y="4523843"/>
            <a:ext cx="5587625" cy="5229757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41B0DE38-17E4-1992-3426-78A5B1C52E9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67404" y="4523843"/>
            <a:ext cx="6572858" cy="5579024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Leer Ozobot kennen VL (video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" y="0"/>
            <a:ext cx="17340263" cy="9769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00586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685" y="0"/>
            <a:ext cx="17519947" cy="9854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957140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500" y="773723"/>
            <a:ext cx="8231706" cy="8439643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5756" y="432450"/>
            <a:ext cx="2641270" cy="2628571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7680" y="432450"/>
            <a:ext cx="2641270" cy="26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74983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423082"/>
            <a:ext cx="17340263" cy="11583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7474690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2683</TotalTime>
  <Words>0</Words>
  <Application>Microsoft Office PowerPoint</Application>
  <PresentationFormat>Aangepast</PresentationFormat>
  <Paragraphs>0</Paragraphs>
  <Slides>8</Slides>
  <Notes>0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4" baseType="lpstr">
      <vt:lpstr>Helvetica Light</vt:lpstr>
      <vt:lpstr>Helvetica Neue</vt:lpstr>
      <vt:lpstr>Helvetica Neue Light</vt:lpstr>
      <vt:lpstr>Helvetica Neue Medium</vt:lpstr>
      <vt:lpstr>Helvetica Neue Thin</vt:lpstr>
      <vt:lpstr>White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cp:lastModifiedBy>Doremiek Lamain</cp:lastModifiedBy>
  <cp:revision>20</cp:revision>
  <dcterms:modified xsi:type="dcterms:W3CDTF">2024-02-21T08:45:06Z</dcterms:modified>
</cp:coreProperties>
</file>