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5" r:id="rId3"/>
    <p:sldId id="266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6D7"/>
    <a:srgbClr val="F2F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28B9B3-F0D4-478B-857E-7A58DFA5B716}" v="1" dt="2024-02-07T09:04:48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6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A528B9B3-F0D4-478B-857E-7A58DFA5B716}"/>
    <pc:docChg chg="addSld delSld modSld">
      <pc:chgData name="Doremiek Lamain" userId="03bb414b8f2b17e4" providerId="LiveId" clId="{A528B9B3-F0D4-478B-857E-7A58DFA5B716}" dt="2024-02-07T09:04:49.788" v="1" actId="47"/>
      <pc:docMkLst>
        <pc:docMk/>
      </pc:docMkLst>
      <pc:sldChg chg="del">
        <pc:chgData name="Doremiek Lamain" userId="03bb414b8f2b17e4" providerId="LiveId" clId="{A528B9B3-F0D4-478B-857E-7A58DFA5B716}" dt="2024-02-07T09:04:49.788" v="1" actId="47"/>
        <pc:sldMkLst>
          <pc:docMk/>
          <pc:sldMk cId="2606526811" sldId="258"/>
        </pc:sldMkLst>
      </pc:sldChg>
      <pc:sldChg chg="add modTransition">
        <pc:chgData name="Doremiek Lamain" userId="03bb414b8f2b17e4" providerId="LiveId" clId="{A528B9B3-F0D4-478B-857E-7A58DFA5B716}" dt="2024-02-07T09:04:48.252" v="0"/>
        <pc:sldMkLst>
          <pc:docMk/>
          <pc:sldMk cId="0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808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4221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899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301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618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978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151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89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379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0765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876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5D3D7-BD12-4BBE-9F46-9C437B95BEFB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1300A-5242-4013-AA3F-C4B58D265A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45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97F2C0-2082-4A29-99C3-EE6804D38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De minirobot VL (video 1)">
            <a:hlinkClick r:id="" action="ppaction://media"/>
            <a:extLst>
              <a:ext uri="{FF2B5EF4-FFF2-40B4-BE49-F238E27FC236}">
                <a16:creationId xmlns:a16="http://schemas.microsoft.com/office/drawing/2014/main" id="{7543B1BA-1A95-48D0-8465-E767E731FA1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314168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446DB2-62C3-4495-A4CD-41C23D6D6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D3C8-45FA-4543-BEE8-36163DB37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B32FD02-599E-416F-B851-E95E4A19B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679" y="3009900"/>
            <a:ext cx="4905900" cy="385705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3281BAB-7493-4DCE-8B0C-ACFEA298A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09900"/>
            <a:ext cx="5743575" cy="38481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CCC8F30-E7E0-432A-851E-3C2ADEA2E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72086" y="-16008"/>
            <a:ext cx="5437414" cy="305854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EA02353-767E-49D7-B6D6-B8CF7A14C8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72" r="18976"/>
          <a:stretch/>
        </p:blipFill>
        <p:spPr>
          <a:xfrm>
            <a:off x="5524107" y="3001496"/>
            <a:ext cx="2202565" cy="386738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4F797AA5-116B-4E30-90D9-4C2482B88A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571"/>
          <a:stretch/>
        </p:blipFill>
        <p:spPr>
          <a:xfrm>
            <a:off x="8212821" y="-24989"/>
            <a:ext cx="3979179" cy="30566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55C7523-235B-4593-AB08-0D4C604F4F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2808" y="-26885"/>
            <a:ext cx="4060013" cy="305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61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742E093-8251-44F7-9532-0C92FD89F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421" y="352033"/>
            <a:ext cx="7702242" cy="6153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08031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51AF68E-6F9B-4C20-9B20-1F20B442E4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79" y="389250"/>
            <a:ext cx="8853643" cy="6079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3203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510744F-BB86-41BA-AA70-8327D36009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2"/>
          <a:stretch/>
        </p:blipFill>
        <p:spPr>
          <a:xfrm>
            <a:off x="1486678" y="313426"/>
            <a:ext cx="9218645" cy="623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4066567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Breedbeeld</PresentationFormat>
  <Paragraphs>0</Paragraphs>
  <Slides>6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15</cp:revision>
  <dcterms:created xsi:type="dcterms:W3CDTF">2018-11-16T10:08:55Z</dcterms:created>
  <dcterms:modified xsi:type="dcterms:W3CDTF">2024-02-07T09:04:51Z</dcterms:modified>
</cp:coreProperties>
</file>