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3" r:id="rId3"/>
    <p:sldId id="265" r:id="rId4"/>
    <p:sldId id="264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B1F676-D9C6-4F42-A6E5-0E37D8672087}" v="1" dt="2024-02-07T09:08:23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4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6FB1F676-D9C6-4F42-A6E5-0E37D8672087}"/>
    <pc:docChg chg="addSld delSld modSld">
      <pc:chgData name="Doremiek Lamain" userId="03bb414b8f2b17e4" providerId="LiveId" clId="{6FB1F676-D9C6-4F42-A6E5-0E37D8672087}" dt="2024-02-07T09:08:24.727" v="1" actId="47"/>
      <pc:docMkLst>
        <pc:docMk/>
      </pc:docMkLst>
      <pc:sldChg chg="del">
        <pc:chgData name="Doremiek Lamain" userId="03bb414b8f2b17e4" providerId="LiveId" clId="{6FB1F676-D9C6-4F42-A6E5-0E37D8672087}" dt="2024-02-07T09:08:24.727" v="1" actId="47"/>
        <pc:sldMkLst>
          <pc:docMk/>
          <pc:sldMk cId="2245600609" sldId="260"/>
        </pc:sldMkLst>
      </pc:sldChg>
      <pc:sldChg chg="add">
        <pc:chgData name="Doremiek Lamain" userId="03bb414b8f2b17e4" providerId="LiveId" clId="{6FB1F676-D9C6-4F42-A6E5-0E37D8672087}" dt="2024-02-07T09:08:23.569" v="0"/>
        <pc:sldMkLst>
          <pc:docMk/>
          <pc:sldMk cId="0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201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115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1127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2169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10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718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9708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049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71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1315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10936-669F-4F50-BCF0-3BE9AFBE940D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BE488-961F-4419-9E64-0FA87E77FB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8666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6710D67-3082-4265-BDAD-E90758796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80" y="827842"/>
            <a:ext cx="5202315" cy="520231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F7670FA-8CE7-4465-8B7A-1BDD4B10D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70143" y="-75462"/>
            <a:ext cx="3293616" cy="32936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00428F8-7052-41DE-8BBB-FDE01B27EB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7625" r="93125">
                        <a14:foregroundMark x1="7625" y1="58250" x2="7625" y2="58250"/>
                        <a14:foregroundMark x1="93125" y1="44250" x2="93125" y2="44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571346"/>
            <a:ext cx="3715305" cy="371530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2792C3D-9D60-4F24-B7C8-DFD628C04F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2188" r="90000">
                        <a14:foregroundMark x1="72813" y1="25972" x2="72813" y2="25972"/>
                        <a14:foregroundMark x1="73594" y1="23750" x2="73594" y2="23750"/>
                        <a14:foregroundMark x1="73750" y1="18194" x2="73750" y2="18194"/>
                        <a14:foregroundMark x1="77500" y1="21111" x2="77500" y2="21111"/>
                        <a14:foregroundMark x1="76328" y1="29306" x2="76328" y2="29306"/>
                        <a14:foregroundMark x1="72344" y1="29861" x2="72344" y2="29861"/>
                        <a14:foregroundMark x1="74063" y1="14167" x2="74063" y2="14167"/>
                        <a14:foregroundMark x1="73906" y1="13750" x2="73906" y2="13750"/>
                        <a14:foregroundMark x1="75156" y1="13333" x2="75156" y2="13333"/>
                        <a14:foregroundMark x1="75156" y1="15278" x2="75156" y2="15278"/>
                        <a14:foregroundMark x1="78438" y1="18472" x2="78438" y2="18472"/>
                        <a14:foregroundMark x1="79219" y1="18750" x2="79219" y2="18750"/>
                        <a14:foregroundMark x1="79531" y1="18889" x2="79531" y2="18889"/>
                        <a14:foregroundMark x1="79609" y1="19861" x2="79609" y2="19861"/>
                        <a14:foregroundMark x1="2188" y1="41111" x2="2188" y2="41111"/>
                        <a14:foregroundMark x1="66094" y1="52639" x2="66094" y2="52639"/>
                        <a14:backgroundMark x1="28672" y1="55139" x2="28672" y2="55139"/>
                        <a14:backgroundMark x1="38359" y1="54167" x2="38359" y2="54167"/>
                        <a14:backgroundMark x1="29141" y1="71667" x2="29141" y2="71667"/>
                        <a14:backgroundMark x1="35547" y1="69583" x2="35547" y2="69583"/>
                        <a14:backgroundMark x1="35234" y1="65694" x2="35234" y2="65694"/>
                        <a14:backgroundMark x1="37188" y1="70833" x2="37188" y2="70833"/>
                        <a14:backgroundMark x1="62422" y1="54722" x2="62422" y2="54722"/>
                        <a14:backgroundMark x1="63281" y1="50694" x2="63281" y2="50694"/>
                        <a14:backgroundMark x1="61719" y1="52222" x2="61719" y2="52222"/>
                        <a14:backgroundMark x1="58516" y1="43472" x2="58516" y2="43472"/>
                        <a14:backgroundMark x1="67266" y1="35139" x2="67266" y2="35139"/>
                        <a14:backgroundMark x1="69297" y1="37361" x2="69297" y2="37361"/>
                        <a14:backgroundMark x1="68203" y1="47639" x2="68203" y2="47639"/>
                        <a14:backgroundMark x1="70078" y1="47917" x2="70078" y2="47917"/>
                        <a14:backgroundMark x1="27813" y1="72500" x2="27813" y2="7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94198" y="4062643"/>
            <a:ext cx="3497802" cy="19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01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4113B80-C6AE-436F-A10F-ABF229B74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nl-NL" sz="8000" dirty="0">
                <a:solidFill>
                  <a:srgbClr val="FFFFFF"/>
                </a:solidFill>
              </a:rPr>
              <a:t>S T O E L</a:t>
            </a:r>
          </a:p>
        </p:txBody>
      </p:sp>
    </p:spTree>
    <p:extLst>
      <p:ext uri="{BB962C8B-B14F-4D97-AF65-F5344CB8AC3E}">
        <p14:creationId xmlns:p14="http://schemas.microsoft.com/office/powerpoint/2010/main" val="2493923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613B8-6962-4411-BFC9-F97649F2A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368" y="4921823"/>
            <a:ext cx="4937937" cy="11471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Allemaal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stoelen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: Shape 18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Tijdelijke aanduiding voor inhoud 7" descr="Afbeelding met meubels, luie stoel, plaats, levend&#10;&#10;Automatisch gegenereerde beschrijving">
            <a:extLst>
              <a:ext uri="{FF2B5EF4-FFF2-40B4-BE49-F238E27FC236}">
                <a16:creationId xmlns:a16="http://schemas.microsoft.com/office/drawing/2014/main" id="{52FC9E53-32C0-4436-8B84-EA808CD4E3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6" r="-1" b="14471"/>
          <a:stretch/>
        </p:blipFill>
        <p:spPr>
          <a:xfrm>
            <a:off x="1246572" y="10"/>
            <a:ext cx="3913632" cy="228522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12" name="Afbeelding 11" descr="Afbeelding met plaats, meubels&#10;&#10;Automatisch gegenereerde beschrijving">
            <a:extLst>
              <a:ext uri="{FF2B5EF4-FFF2-40B4-BE49-F238E27FC236}">
                <a16:creationId xmlns:a16="http://schemas.microsoft.com/office/drawing/2014/main" id="{DFE8BB46-F9F7-4F15-8F66-559D04A6A2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2" r="6171" b="-1"/>
          <a:stretch/>
        </p:blipFill>
        <p:spPr>
          <a:xfrm>
            <a:off x="-79992" y="2285234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37" name="Oval 20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9207" y="303879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22">
            <a:extLst>
              <a:ext uri="{FF2B5EF4-FFF2-40B4-BE49-F238E27FC236}">
                <a16:creationId xmlns:a16="http://schemas.microsoft.com/office/drawing/2014/main" id="{C20267F5-D4E6-477A-A590-81F2ABD1B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5109" y="2382976"/>
            <a:ext cx="1920240" cy="1920240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236D707-9A0E-463F-9771-9200E7C495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" b="9"/>
          <a:stretch/>
        </p:blipFill>
        <p:spPr>
          <a:xfrm>
            <a:off x="3749701" y="2547568"/>
            <a:ext cx="1591056" cy="1591056"/>
          </a:xfrm>
          <a:custGeom>
            <a:avLst/>
            <a:gdLst>
              <a:gd name="connsiteX0" fmla="*/ 795528 w 1591056"/>
              <a:gd name="connsiteY0" fmla="*/ 0 h 1591056"/>
              <a:gd name="connsiteX1" fmla="*/ 1591056 w 1591056"/>
              <a:gd name="connsiteY1" fmla="*/ 795528 h 1591056"/>
              <a:gd name="connsiteX2" fmla="*/ 795528 w 1591056"/>
              <a:gd name="connsiteY2" fmla="*/ 1591056 h 1591056"/>
              <a:gd name="connsiteX3" fmla="*/ 0 w 1591056"/>
              <a:gd name="connsiteY3" fmla="*/ 795528 h 1591056"/>
              <a:gd name="connsiteX4" fmla="*/ 795528 w 1591056"/>
              <a:gd name="connsiteY4" fmla="*/ 0 h 159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6481EA9-1089-4C38-9AA1-6B20696DF8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4" b="-4"/>
          <a:stretch/>
        </p:blipFill>
        <p:spPr>
          <a:xfrm>
            <a:off x="5593799" y="468471"/>
            <a:ext cx="2852928" cy="2852928"/>
          </a:xfrm>
          <a:custGeom>
            <a:avLst/>
            <a:gdLst>
              <a:gd name="connsiteX0" fmla="*/ 1426464 w 2852928"/>
              <a:gd name="connsiteY0" fmla="*/ 0 h 2852928"/>
              <a:gd name="connsiteX1" fmla="*/ 2852928 w 2852928"/>
              <a:gd name="connsiteY1" fmla="*/ 1426464 h 2852928"/>
              <a:gd name="connsiteX2" fmla="*/ 1426464 w 2852928"/>
              <a:gd name="connsiteY2" fmla="*/ 2852928 h 2852928"/>
              <a:gd name="connsiteX3" fmla="*/ 0 w 2852928"/>
              <a:gd name="connsiteY3" fmla="*/ 1426464 h 2852928"/>
              <a:gd name="connsiteX4" fmla="*/ 1426464 w 2852928"/>
              <a:gd name="connsiteY4" fmla="*/ 0 h 285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39" name="Freeform: Shape 24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Afbeelding 9" descr="Afbeelding met plaats, stoel, meubels, binnen&#10;&#10;Automatisch gegenereerde beschrijving">
            <a:extLst>
              <a:ext uri="{FF2B5EF4-FFF2-40B4-BE49-F238E27FC236}">
                <a16:creationId xmlns:a16="http://schemas.microsoft.com/office/drawing/2014/main" id="{D0089EA5-6045-4BCC-879F-AD96896392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83" r="-1" b="11324"/>
          <a:stretch/>
        </p:blipFill>
        <p:spPr>
          <a:xfrm>
            <a:off x="8933119" y="-40795"/>
            <a:ext cx="3273238" cy="3383891"/>
          </a:xfrm>
          <a:custGeom>
            <a:avLst/>
            <a:gdLst>
              <a:gd name="connsiteX0" fmla="*/ 122841 w 3273238"/>
              <a:gd name="connsiteY0" fmla="*/ 0 h 3383891"/>
              <a:gd name="connsiteX1" fmla="*/ 3273238 w 3273238"/>
              <a:gd name="connsiteY1" fmla="*/ 0 h 3383891"/>
              <a:gd name="connsiteX2" fmla="*/ 3273238 w 3273238"/>
              <a:gd name="connsiteY2" fmla="*/ 3291335 h 3383891"/>
              <a:gd name="connsiteX3" fmla="*/ 3118338 w 3273238"/>
              <a:gd name="connsiteY3" fmla="*/ 3331164 h 3383891"/>
              <a:gd name="connsiteX4" fmla="*/ 2595295 w 3273238"/>
              <a:gd name="connsiteY4" fmla="*/ 3383891 h 3383891"/>
              <a:gd name="connsiteX5" fmla="*/ 0 w 3273238"/>
              <a:gd name="connsiteY5" fmla="*/ 788596 h 3383891"/>
              <a:gd name="connsiteX6" fmla="*/ 116679 w 3273238"/>
              <a:gd name="connsiteY6" fmla="*/ 16835 h 338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40" name="Freeform: Shape 26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F47167C-4CF6-49CB-ADF1-53848C763F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700" b="94672" l="9789" r="89963">
                        <a14:foregroundMark x1="69269" y1="12144" x2="69269" y2="12144"/>
                        <a14:foregroundMark x1="45353" y1="10905" x2="45353" y2="10905"/>
                        <a14:foregroundMark x1="43494" y1="5824" x2="43494" y2="5824"/>
                        <a14:foregroundMark x1="43866" y1="94672" x2="43866" y2="946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" r="1" b="1380"/>
          <a:stretch/>
        </p:blipFill>
        <p:spPr>
          <a:xfrm flipH="1">
            <a:off x="9729442" y="4214844"/>
            <a:ext cx="2828765" cy="2786678"/>
          </a:xfrm>
          <a:custGeom>
            <a:avLst/>
            <a:gdLst>
              <a:gd name="connsiteX0" fmla="*/ 1888236 w 2828765"/>
              <a:gd name="connsiteY0" fmla="*/ 0 h 2786678"/>
              <a:gd name="connsiteX1" fmla="*/ 2788281 w 2828765"/>
              <a:gd name="connsiteY1" fmla="*/ 227900 h 2786678"/>
              <a:gd name="connsiteX2" fmla="*/ 2828765 w 2828765"/>
              <a:gd name="connsiteY2" fmla="*/ 252495 h 2786678"/>
              <a:gd name="connsiteX3" fmla="*/ 2828765 w 2828765"/>
              <a:gd name="connsiteY3" fmla="*/ 2786678 h 2786678"/>
              <a:gd name="connsiteX4" fmla="*/ 227128 w 2828765"/>
              <a:gd name="connsiteY4" fmla="*/ 2786678 h 2786678"/>
              <a:gd name="connsiteX5" fmla="*/ 148387 w 2828765"/>
              <a:gd name="connsiteY5" fmla="*/ 2623223 h 2786678"/>
              <a:gd name="connsiteX6" fmla="*/ 0 w 2828765"/>
              <a:gd name="connsiteY6" fmla="*/ 1888236 h 2786678"/>
              <a:gd name="connsiteX7" fmla="*/ 1888236 w 2828765"/>
              <a:gd name="connsiteY7" fmla="*/ 0 h 27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39331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Breedbeeld</PresentationFormat>
  <Paragraphs>2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S T O E L</vt:lpstr>
      <vt:lpstr>Allemaal stoelen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12</cp:revision>
  <dcterms:created xsi:type="dcterms:W3CDTF">2018-11-14T12:59:01Z</dcterms:created>
  <dcterms:modified xsi:type="dcterms:W3CDTF">2024-02-07T09:08:26Z</dcterms:modified>
</cp:coreProperties>
</file>