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&quot;Typ hier een citaat.&quot;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"Typ hier een citaat." </a:t>
            </a:r>
          </a:p>
        </p:txBody>
      </p:sp>
      <p:sp>
        <p:nvSpPr>
          <p:cNvPr id="9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elteks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2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elteks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4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7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67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Afbeelding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Afbeelding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MalvernPanalytical_logo_sRGB_10cm_300dpi.jpg" descr="MalvernPanalytical_logo_sRGB_10cm_300dpi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156913"/>
            <a:ext cx="13004800" cy="54397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toothbrush-2789791_1920.jpg" descr="toothbrush-2789791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4" y="328397"/>
            <a:ext cx="6465293" cy="43101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solar-2344550_1920.jpg" descr="solar-2344550_1920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4621631"/>
            <a:ext cx="6617422" cy="51192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shutterstock-459562663.jpg" descr="shutterstock-459562663.jpg"/>
          <p:cNvPicPr>
            <a:picLocks noChangeAspect="1"/>
          </p:cNvPicPr>
          <p:nvPr/>
        </p:nvPicPr>
        <p:blipFill>
          <a:blip r:embed="rId4">
            <a:extLst/>
          </a:blip>
          <a:srcRect l="2009" r="32422" b="12680"/>
          <a:stretch>
            <a:fillRect/>
          </a:stretch>
        </p:blipFill>
        <p:spPr>
          <a:xfrm>
            <a:off x="6450405" y="-481670"/>
            <a:ext cx="6594113" cy="5119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battery-158083_1280.png" descr="battery-158083_1280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449073" y="5034374"/>
            <a:ext cx="2146903" cy="42938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Babyvoeding.jpg" descr="Babyvoeding.jpg"/>
          <p:cNvPicPr>
            <a:picLocks noChangeAspect="1"/>
          </p:cNvPicPr>
          <p:nvPr/>
        </p:nvPicPr>
        <p:blipFill>
          <a:blip r:embed="rId6">
            <a:extLst/>
          </a:blip>
          <a:srcRect l="30532" r="26093"/>
          <a:stretch>
            <a:fillRect/>
          </a:stretch>
        </p:blipFill>
        <p:spPr>
          <a:xfrm>
            <a:off x="6451976" y="4640284"/>
            <a:ext cx="3475748" cy="53360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Malvern Panalytical - Atomen VL (video).mp4" descr="Malvern Panalytical - Atomen VL (video)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240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eriodiek systeem.png" descr="periodiek systee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58699"/>
            <a:ext cx="13004800" cy="94362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water-316625_1280.jpg" descr="water-316625_128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74040"/>
            <a:ext cx="13004800" cy="86055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moleculen-atomen.jpg" descr="moleculen-atomen.jpg"/>
          <p:cNvPicPr>
            <a:picLocks noChangeAspect="1"/>
          </p:cNvPicPr>
          <p:nvPr/>
        </p:nvPicPr>
        <p:blipFill>
          <a:blip r:embed="rId2">
            <a:extLst/>
          </a:blip>
          <a:srcRect t="51035" r="56869"/>
          <a:stretch>
            <a:fillRect/>
          </a:stretch>
        </p:blipFill>
        <p:spPr>
          <a:xfrm rot="21540000">
            <a:off x="2988873" y="1552575"/>
            <a:ext cx="5152092" cy="2576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moleculen-atomen.jpg" descr="moleculen-atomen.jpg"/>
          <p:cNvPicPr>
            <a:picLocks noChangeAspect="1"/>
          </p:cNvPicPr>
          <p:nvPr/>
        </p:nvPicPr>
        <p:blipFill>
          <a:blip r:embed="rId2">
            <a:extLst/>
          </a:blip>
          <a:srcRect l="42694" t="5303" r="3029"/>
          <a:stretch>
            <a:fillRect/>
          </a:stretch>
        </p:blipFill>
        <p:spPr>
          <a:xfrm rot="21540000">
            <a:off x="2159386" y="4583399"/>
            <a:ext cx="6464464" cy="4969129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= O"/>
          <p:cNvSpPr txBox="1"/>
          <p:nvPr/>
        </p:nvSpPr>
        <p:spPr>
          <a:xfrm>
            <a:off x="8823838" y="1935491"/>
            <a:ext cx="1848148" cy="928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5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= O</a:t>
            </a:r>
          </a:p>
        </p:txBody>
      </p:sp>
      <p:sp>
        <p:nvSpPr>
          <p:cNvPr id="136" name="= H"/>
          <p:cNvSpPr txBox="1"/>
          <p:nvPr/>
        </p:nvSpPr>
        <p:spPr>
          <a:xfrm>
            <a:off x="8823838" y="3040391"/>
            <a:ext cx="2064445" cy="928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5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= H</a:t>
            </a:r>
          </a:p>
        </p:txBody>
      </p:sp>
      <p:sp>
        <p:nvSpPr>
          <p:cNvPr id="137" name="= O2"/>
          <p:cNvSpPr txBox="1"/>
          <p:nvPr/>
        </p:nvSpPr>
        <p:spPr>
          <a:xfrm>
            <a:off x="8823838" y="5178721"/>
            <a:ext cx="2064445" cy="995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58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= O</a:t>
            </a:r>
            <a:r>
              <a:rPr sz="3600" baseline="-25000" dirty="0"/>
              <a:t>2</a:t>
            </a:r>
          </a:p>
        </p:txBody>
      </p:sp>
      <p:sp>
        <p:nvSpPr>
          <p:cNvPr id="138" name="= H2"/>
          <p:cNvSpPr txBox="1"/>
          <p:nvPr/>
        </p:nvSpPr>
        <p:spPr>
          <a:xfrm>
            <a:off x="8823838" y="7350421"/>
            <a:ext cx="2064445" cy="995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58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= H</a:t>
            </a:r>
            <a:r>
              <a:rPr sz="3600" baseline="-25000" dirty="0"/>
              <a:t>2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watermolecuul.jpg" descr="watermolecuu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88843" y="3046362"/>
            <a:ext cx="7142323" cy="63646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moleculen-atomen.jpg" descr="moleculen-atomen.jpg"/>
          <p:cNvPicPr>
            <a:picLocks noChangeAspect="1"/>
          </p:cNvPicPr>
          <p:nvPr/>
        </p:nvPicPr>
        <p:blipFill>
          <a:blip r:embed="rId3">
            <a:extLst/>
          </a:blip>
          <a:srcRect t="5303" r="56869" b="57218"/>
          <a:stretch>
            <a:fillRect/>
          </a:stretch>
        </p:blipFill>
        <p:spPr>
          <a:xfrm rot="21540000">
            <a:off x="1635358" y="801980"/>
            <a:ext cx="6807946" cy="2606318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= H20"/>
          <p:cNvSpPr txBox="1"/>
          <p:nvPr/>
        </p:nvSpPr>
        <p:spPr>
          <a:xfrm>
            <a:off x="8492898" y="1742160"/>
            <a:ext cx="2112517" cy="995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200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= </a:t>
            </a:r>
            <a:r>
              <a:rPr sz="5800" dirty="0"/>
              <a:t>H</a:t>
            </a:r>
            <a:r>
              <a:rPr sz="3600" baseline="-25000" dirty="0"/>
              <a:t>2</a:t>
            </a:r>
            <a:r>
              <a:rPr sz="5800" dirty="0"/>
              <a:t>0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</Words>
  <Application>Microsoft Office PowerPoint</Application>
  <PresentationFormat>Custom</PresentationFormat>
  <Paragraphs>5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Maaike Plomp</dc:creator>
  <cp:lastModifiedBy>Maaike Plomp</cp:lastModifiedBy>
  <cp:revision>2</cp:revision>
  <dcterms:modified xsi:type="dcterms:W3CDTF">2018-10-02T06:39:55Z</dcterms:modified>
</cp:coreProperties>
</file>