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257" r:id="rId2"/>
    <p:sldId id="278" r:id="rId3"/>
    <p:sldId id="259" r:id="rId4"/>
    <p:sldId id="273" r:id="rId5"/>
    <p:sldId id="275" r:id="rId6"/>
    <p:sldId id="274" r:id="rId7"/>
    <p:sldId id="264" r:id="rId8"/>
    <p:sldId id="276" r:id="rId9"/>
    <p:sldId id="269" r:id="rId10"/>
    <p:sldId id="270" r:id="rId11"/>
    <p:sldId id="277" r:id="rId12"/>
    <p:sldId id="268" r:id="rId13"/>
  </p:sldIdLst>
  <p:sldSz cx="13546138" cy="7620000"/>
  <p:notesSz cx="6858000" cy="9144000"/>
  <p:defaultTextStyle>
    <a:lvl1pPr>
      <a:defRPr sz="1200">
        <a:latin typeface="Gill Sans"/>
        <a:ea typeface="Gill Sans"/>
        <a:cs typeface="Gill Sans"/>
        <a:sym typeface="Gill Sans"/>
      </a:defRPr>
    </a:lvl1pPr>
    <a:lvl2pPr indent="457200">
      <a:defRPr sz="1200">
        <a:latin typeface="Gill Sans"/>
        <a:ea typeface="Gill Sans"/>
        <a:cs typeface="Gill Sans"/>
        <a:sym typeface="Gill Sans"/>
      </a:defRPr>
    </a:lvl2pPr>
    <a:lvl3pPr indent="914400">
      <a:defRPr sz="1200">
        <a:latin typeface="Gill Sans"/>
        <a:ea typeface="Gill Sans"/>
        <a:cs typeface="Gill Sans"/>
        <a:sym typeface="Gill Sans"/>
      </a:defRPr>
    </a:lvl3pPr>
    <a:lvl4pPr indent="1371600">
      <a:defRPr sz="1200">
        <a:latin typeface="Gill Sans"/>
        <a:ea typeface="Gill Sans"/>
        <a:cs typeface="Gill Sans"/>
        <a:sym typeface="Gill Sans"/>
      </a:defRPr>
    </a:lvl4pPr>
    <a:lvl5pPr indent="1828800">
      <a:defRPr sz="1200">
        <a:latin typeface="Gill Sans"/>
        <a:ea typeface="Gill Sans"/>
        <a:cs typeface="Gill Sans"/>
        <a:sym typeface="Gill Sans"/>
      </a:defRPr>
    </a:lvl5pPr>
    <a:lvl6pPr>
      <a:defRPr sz="1200">
        <a:latin typeface="Gill Sans"/>
        <a:ea typeface="Gill Sans"/>
        <a:cs typeface="Gill Sans"/>
        <a:sym typeface="Gill Sans"/>
      </a:defRPr>
    </a:lvl6pPr>
    <a:lvl7pPr>
      <a:defRPr sz="1200">
        <a:latin typeface="Gill Sans"/>
        <a:ea typeface="Gill Sans"/>
        <a:cs typeface="Gill Sans"/>
        <a:sym typeface="Gill Sans"/>
      </a:defRPr>
    </a:lvl7pPr>
    <a:lvl8pPr>
      <a:defRPr sz="1200">
        <a:latin typeface="Gill Sans"/>
        <a:ea typeface="Gill Sans"/>
        <a:cs typeface="Gill Sans"/>
        <a:sym typeface="Gill Sans"/>
      </a:defRPr>
    </a:lvl8pPr>
    <a:lvl9pPr>
      <a:defRPr sz="1200">
        <a:latin typeface="Gill Sans"/>
        <a:ea typeface="Gill Sans"/>
        <a:cs typeface="Gill Sans"/>
        <a:sym typeface="Gill San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E5E5"/>
    <a:srgbClr val="D4EFEF"/>
    <a:srgbClr val="9FB5B5"/>
    <a:srgbClr val="778686"/>
    <a:srgbClr val="B9D0D1"/>
    <a:srgbClr val="C0D7D8"/>
    <a:srgbClr val="CCE6E6"/>
    <a:srgbClr val="D2EDED"/>
    <a:srgbClr val="D6F1F1"/>
    <a:srgbClr val="BBE0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n" i="on">
        <a:font>
          <a:latin typeface="Gill Sans"/>
          <a:ea typeface="Gill Sans"/>
          <a:cs typeface="Gill Sans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E7F3F4"/>
          </a:solidFill>
        </a:fill>
      </a:tcStyle>
    </a:wholeTbl>
    <a:band2H>
      <a:tcTxStyle/>
      <a:tcStyle>
        <a:tcBdr/>
        <a:fill>
          <a:solidFill>
            <a:srgbClr val="F3F9FA"/>
          </a:solidFill>
        </a:fill>
      </a:tcStyle>
    </a:band2H>
    <a:firstCol>
      <a:tcTxStyle b="on" i="on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BBE0E3"/>
          </a:solidFill>
        </a:fill>
      </a:tcStyle>
    </a:firstCol>
    <a:lastRow>
      <a:tcTxStyle b="on" i="on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BBE0E3"/>
          </a:solidFill>
        </a:fill>
      </a:tcStyle>
    </a:lastRow>
    <a:firstRow>
      <a:tcTxStyle b="on" i="on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BBE0E3"/>
          </a:solidFill>
        </a:fill>
      </a:tcStyle>
    </a:firstRow>
  </a:tblStyle>
  <a:tblStyle styleId="{C7B018BB-80A7-4F77-B60F-C8B233D01FF8}" styleName="">
    <a:tblBg/>
    <a:wholeTbl>
      <a:tcTxStyle b="on" i="on">
        <a:font>
          <a:latin typeface="Gill Sans"/>
          <a:ea typeface="Gill Sans"/>
          <a:cs typeface="Gill Sans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E2E2E2"/>
          </a:solidFill>
        </a:fill>
      </a:tcStyle>
    </a:wholeTbl>
    <a:band2H>
      <a:tcTxStyle/>
      <a:tcStyle>
        <a:tcBdr/>
        <a:fill>
          <a:solidFill>
            <a:srgbClr val="F1F1F1"/>
          </a:solidFill>
        </a:fill>
      </a:tcStyle>
    </a:band2H>
    <a:firstCol>
      <a:tcTxStyle b="on" i="on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AAAAAA"/>
          </a:solidFill>
        </a:fill>
      </a:tcStyle>
    </a:firstCol>
    <a:lastRow>
      <a:tcTxStyle b="on" i="on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AAAAAA"/>
          </a:solidFill>
        </a:fill>
      </a:tcStyle>
    </a:lastRow>
    <a:firstRow>
      <a:tcTxStyle b="on" i="on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AAAAAA"/>
          </a:solidFill>
        </a:fill>
      </a:tcStyle>
    </a:firstRow>
  </a:tblStyle>
  <a:tblStyle styleId="{EEE7283C-3CF3-47DC-8721-378D4A62B228}" styleName="">
    <a:tblBg/>
    <a:wholeTbl>
      <a:tcTxStyle b="on" i="on">
        <a:font>
          <a:latin typeface="Gill Sans"/>
          <a:ea typeface="Gill Sans"/>
          <a:cs typeface="Gill Sans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CCCCDA"/>
          </a:solidFill>
        </a:fill>
      </a:tcStyle>
    </a:wholeTbl>
    <a:band2H>
      <a:tcTxStyle/>
      <a:tcStyle>
        <a:tcBdr/>
        <a:fill>
          <a:solidFill>
            <a:srgbClr val="E7E7ED"/>
          </a:solidFill>
        </a:fill>
      </a:tcStyle>
    </a:band2H>
    <a:firstCol>
      <a:tcTxStyle b="on" i="on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2E2E8B"/>
          </a:solidFill>
        </a:fill>
      </a:tcStyle>
    </a:firstCol>
    <a:lastRow>
      <a:tcTxStyle b="on" i="on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2E2E8B"/>
          </a:solidFill>
        </a:fill>
      </a:tcStyle>
    </a:lastRow>
    <a:firstRow>
      <a:tcTxStyle b="on" i="on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2E2E8B"/>
          </a:solidFill>
        </a:fill>
      </a:tcStyle>
    </a:firstRow>
  </a:tblStyle>
  <a:tblStyle styleId="{CF821DB8-F4EB-4A41-A1BA-3FCAFE7338EE}" styleName="">
    <a:tblBg/>
    <a:wholeTbl>
      <a:tcTxStyle b="on" i="on">
        <a:font>
          <a:latin typeface="Gill Sans"/>
          <a:ea typeface="Gill Sans"/>
          <a:cs typeface="Gill Sans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BBE0E3"/>
          </a:solidFill>
        </a:fill>
      </a:tcStyle>
    </a:firstCol>
    <a:lastRow>
      <a:tcTxStyle b="on" i="on">
        <a:font>
          <a:latin typeface="Gill Sans"/>
          <a:ea typeface="Gill Sans"/>
          <a:cs typeface="Gill Sans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bevel/>
            </a:ln>
          </a:top>
          <a:bottom>
            <a:ln w="254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n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bevel/>
            </a:ln>
          </a:top>
          <a:bottom>
            <a:ln w="254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BBE0E3"/>
          </a:solidFill>
        </a:fill>
      </a:tcStyle>
    </a:firstRow>
  </a:tblStyle>
  <a:tblStyle styleId="{33BA23B1-9221-436E-865A-0063620EA4FD}" styleName="">
    <a:tblBg/>
    <a:wholeTbl>
      <a:tcTxStyle b="on" i="on">
        <a:font>
          <a:latin typeface="Gill Sans"/>
          <a:ea typeface="Gill Sans"/>
          <a:cs typeface="Gill Sans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n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/>
        </a:fill>
      </a:tcStyle>
    </a:firstCol>
    <a:lastRow>
      <a:tcTxStyle b="on" i="on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/>
        </a:fill>
      </a:tcStyle>
    </a:lastRow>
    <a:firstRow>
      <a:tcTxStyle b="on" i="on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/>
        </a:fill>
      </a:tcStyle>
    </a:firstRow>
  </a:tblStyle>
  <a:tblStyle styleId="{2708684C-4D16-4618-839F-0558EEFCDFE6}" styleName="">
    <a:tblBg/>
    <a:wholeTbl>
      <a:tcTxStyle b="on" i="on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FFFFFF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FFFFFF">
              <a:alpha val="20000"/>
            </a:srgbClr>
          </a:solidFill>
        </a:fill>
      </a:tcStyle>
    </a:firstCol>
    <a:lastRow>
      <a:tcTxStyle b="on" i="on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508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noFill/>
        </a:fill>
      </a:tcStyle>
    </a:lastRow>
    <a:firstRow>
      <a:tcTxStyle b="on" i="on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254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654"/>
    <p:restoredTop sz="74399"/>
  </p:normalViewPr>
  <p:slideViewPr>
    <p:cSldViewPr snapToGrid="0">
      <p:cViewPr varScale="1">
        <p:scale>
          <a:sx n="68" d="100"/>
          <a:sy n="68" d="100"/>
        </p:scale>
        <p:origin x="248" y="7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Shape 95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96" name="Shape 9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4109980820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25000"/>
      </a:lnSpc>
      <a:defRPr sz="2400">
        <a:latin typeface="+mn-lt"/>
        <a:ea typeface="+mn-ea"/>
        <a:cs typeface="+mn-cs"/>
        <a:sym typeface="Avenir Roman"/>
      </a:defRPr>
    </a:lvl1pPr>
    <a:lvl2pPr indent="228600" defTabSz="457200">
      <a:lnSpc>
        <a:spcPct val="125000"/>
      </a:lnSpc>
      <a:defRPr sz="2400">
        <a:latin typeface="+mn-lt"/>
        <a:ea typeface="+mn-ea"/>
        <a:cs typeface="+mn-cs"/>
        <a:sym typeface="Avenir Roman"/>
      </a:defRPr>
    </a:lvl2pPr>
    <a:lvl3pPr indent="457200" defTabSz="457200">
      <a:lnSpc>
        <a:spcPct val="125000"/>
      </a:lnSpc>
      <a:defRPr sz="2400">
        <a:latin typeface="+mn-lt"/>
        <a:ea typeface="+mn-ea"/>
        <a:cs typeface="+mn-cs"/>
        <a:sym typeface="Avenir Roman"/>
      </a:defRPr>
    </a:lvl3pPr>
    <a:lvl4pPr indent="685800" defTabSz="457200">
      <a:lnSpc>
        <a:spcPct val="125000"/>
      </a:lnSpc>
      <a:defRPr sz="2400">
        <a:latin typeface="+mn-lt"/>
        <a:ea typeface="+mn-ea"/>
        <a:cs typeface="+mn-cs"/>
        <a:sym typeface="Avenir Roman"/>
      </a:defRPr>
    </a:lvl4pPr>
    <a:lvl5pPr indent="914400" defTabSz="457200">
      <a:lnSpc>
        <a:spcPct val="125000"/>
      </a:lnSpc>
      <a:defRPr sz="2400">
        <a:latin typeface="+mn-lt"/>
        <a:ea typeface="+mn-ea"/>
        <a:cs typeface="+mn-cs"/>
        <a:sym typeface="Avenir Roman"/>
      </a:defRPr>
    </a:lvl5pPr>
    <a:lvl6pPr indent="1143000" defTabSz="457200">
      <a:lnSpc>
        <a:spcPct val="125000"/>
      </a:lnSpc>
      <a:defRPr sz="2400">
        <a:latin typeface="+mn-lt"/>
        <a:ea typeface="+mn-ea"/>
        <a:cs typeface="+mn-cs"/>
        <a:sym typeface="Avenir Roman"/>
      </a:defRPr>
    </a:lvl6pPr>
    <a:lvl7pPr indent="1371600" defTabSz="457200">
      <a:lnSpc>
        <a:spcPct val="125000"/>
      </a:lnSpc>
      <a:defRPr sz="2400">
        <a:latin typeface="+mn-lt"/>
        <a:ea typeface="+mn-ea"/>
        <a:cs typeface="+mn-cs"/>
        <a:sym typeface="Avenir Roman"/>
      </a:defRPr>
    </a:lvl7pPr>
    <a:lvl8pPr indent="1600200" defTabSz="457200">
      <a:lnSpc>
        <a:spcPct val="125000"/>
      </a:lnSpc>
      <a:defRPr sz="2400">
        <a:latin typeface="+mn-lt"/>
        <a:ea typeface="+mn-ea"/>
        <a:cs typeface="+mn-cs"/>
        <a:sym typeface="Avenir Roman"/>
      </a:defRPr>
    </a:lvl8pPr>
    <a:lvl9pPr indent="1828800" defTabSz="457200">
      <a:lnSpc>
        <a:spcPct val="125000"/>
      </a:lnSpc>
      <a:defRPr sz="2400">
        <a:latin typeface="+mn-lt"/>
        <a:ea typeface="+mn-ea"/>
        <a:cs typeface="+mn-cs"/>
        <a:sym typeface="Avenir Roman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78788385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58940809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8872791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5005540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0835457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2074083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3157917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8291148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6180566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1031349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8456901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6454845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/>
          </p:nvPr>
        </p:nvSpPr>
        <p:spPr>
          <a:xfrm>
            <a:off x="1320749" y="5753100"/>
            <a:ext cx="10904641" cy="1333500"/>
          </a:xfrm>
          <a:prstGeom prst="rect">
            <a:avLst/>
          </a:prstGeom>
        </p:spPr>
        <p:txBody>
          <a:bodyPr/>
          <a:lstStyle>
            <a:lvl1pPr>
              <a:defRPr sz="6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6400">
                <a:solidFill>
                  <a:srgbClr val="FFFFFF"/>
                </a:solidFill>
              </a:rPr>
              <a:t>Titeltekst</a:t>
            </a:r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>
            <a:spLocks noGrp="1"/>
          </p:cNvSpPr>
          <p:nvPr>
            <p:ph type="title"/>
          </p:nvPr>
        </p:nvSpPr>
        <p:spPr>
          <a:xfrm>
            <a:off x="1320749" y="0"/>
            <a:ext cx="10904641" cy="3860800"/>
          </a:xfrm>
          <a:prstGeom prst="rect">
            <a:avLst/>
          </a:prstGeom>
        </p:spPr>
        <p:txBody>
          <a:bodyPr anchor="b"/>
          <a:lstStyle>
            <a:lvl1pPr>
              <a:defRPr sz="6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6400">
                <a:solidFill>
                  <a:srgbClr val="FFFFFF"/>
                </a:solidFill>
              </a:rPr>
              <a:t>Titeltekst</a:t>
            </a:r>
          </a:p>
        </p:txBody>
      </p:sp>
      <p:sp>
        <p:nvSpPr>
          <p:cNvPr id="37" name="Shape 37"/>
          <p:cNvSpPr>
            <a:spLocks noGrp="1"/>
          </p:cNvSpPr>
          <p:nvPr>
            <p:ph type="body" idx="1"/>
          </p:nvPr>
        </p:nvSpPr>
        <p:spPr>
          <a:xfrm>
            <a:off x="1320749" y="3924300"/>
            <a:ext cx="10904641" cy="3695700"/>
          </a:xfrm>
          <a:prstGeom prst="rect">
            <a:avLst/>
          </a:prstGeom>
        </p:spPr>
        <p:txBody>
          <a:bodyPr/>
          <a:lstStyle>
            <a:lvl1pPr algn="ctr">
              <a:spcBef>
                <a:spcPts val="0"/>
              </a:spcBef>
              <a:buClrTx/>
              <a:buSzTx/>
              <a:buFontTx/>
              <a:buNone/>
              <a:defRPr sz="28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342900" indent="114300" algn="ctr">
              <a:spcBef>
                <a:spcPts val="0"/>
              </a:spcBef>
              <a:buClrTx/>
              <a:buSzTx/>
              <a:buFontTx/>
              <a:buNone/>
              <a:defRPr sz="28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L="342900" indent="571500" algn="ctr">
              <a:spcBef>
                <a:spcPts val="0"/>
              </a:spcBef>
              <a:buClrTx/>
              <a:buSzTx/>
              <a:buFontTx/>
              <a:buNone/>
              <a:defRPr sz="28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L="342900" indent="1028700" algn="ctr">
              <a:spcBef>
                <a:spcPts val="0"/>
              </a:spcBef>
              <a:buClrTx/>
              <a:buSzTx/>
              <a:buFontTx/>
              <a:buNone/>
              <a:defRPr sz="28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L="342900" indent="1485900" algn="ctr">
              <a:spcBef>
                <a:spcPts val="0"/>
              </a:spcBef>
              <a:buClrTx/>
              <a:buSzTx/>
              <a:buFontTx/>
              <a:buNone/>
              <a:defRPr sz="28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800">
                <a:solidFill>
                  <a:srgbClr val="FFFFFF"/>
                </a:solidFill>
              </a:rPr>
              <a:t>Hoofdtekst - niveau één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2800">
                <a:solidFill>
                  <a:srgbClr val="FFFFFF"/>
                </a:solidFill>
              </a:rPr>
              <a:t>Hoofdtekst - niveau twee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2800">
                <a:solidFill>
                  <a:srgbClr val="FFFFFF"/>
                </a:solidFill>
              </a:rPr>
              <a:t>Hoofdtekst - niveau drie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2800">
                <a:solidFill>
                  <a:srgbClr val="FFFFFF"/>
                </a:solidFill>
              </a:rPr>
              <a:t>Hoofdtekst - niveau vier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2800">
                <a:solidFill>
                  <a:srgbClr val="FFFFFF"/>
                </a:solidFill>
              </a:rPr>
              <a:t>Hoofdtekst - niveau vijf</a:t>
            </a:r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>
            <a:spLocks noGrp="1"/>
          </p:cNvSpPr>
          <p:nvPr>
            <p:ph type="body" idx="1"/>
          </p:nvPr>
        </p:nvSpPr>
        <p:spPr>
          <a:xfrm>
            <a:off x="1320749" y="990600"/>
            <a:ext cx="10904641" cy="5638800"/>
          </a:xfrm>
          <a:prstGeom prst="rect">
            <a:avLst/>
          </a:prstGeom>
        </p:spPr>
        <p:txBody>
          <a:bodyPr anchor="ctr"/>
          <a:lstStyle>
            <a:lvl1pPr marL="622300" indent="-444500">
              <a:spcBef>
                <a:spcPts val="3700"/>
              </a:spcBef>
              <a:buClr>
                <a:srgbClr val="FFFFFF"/>
              </a:buClr>
              <a:buSzPct val="171000"/>
              <a:buFont typeface="Lucida Grande"/>
              <a:buChar char="•"/>
              <a:defRPr sz="32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1310922" indent="-790222">
              <a:spcBef>
                <a:spcPts val="3700"/>
              </a:spcBef>
              <a:buClr>
                <a:srgbClr val="FFFFFF"/>
              </a:buClr>
              <a:buSzPct val="171000"/>
              <a:buFont typeface="Lucida Grande"/>
              <a:buChar char="•"/>
              <a:defRPr sz="32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L="1653822" indent="-790222">
              <a:spcBef>
                <a:spcPts val="3700"/>
              </a:spcBef>
              <a:buClr>
                <a:srgbClr val="FFFFFF"/>
              </a:buClr>
              <a:buSzPct val="171000"/>
              <a:buFont typeface="Lucida Grande"/>
              <a:defRPr sz="32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L="2009422" indent="-790222">
              <a:spcBef>
                <a:spcPts val="3700"/>
              </a:spcBef>
              <a:buClr>
                <a:srgbClr val="FFFFFF"/>
              </a:buClr>
              <a:buSzPct val="171000"/>
              <a:buFont typeface="Lucida Grande"/>
              <a:buChar char="•"/>
              <a:defRPr sz="32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L="2352322" indent="-790222">
              <a:spcBef>
                <a:spcPts val="3700"/>
              </a:spcBef>
              <a:buClr>
                <a:srgbClr val="FFFFFF"/>
              </a:buClr>
              <a:buSzPct val="171000"/>
              <a:buFont typeface="Lucida Grande"/>
              <a:buChar char="•"/>
              <a:defRPr sz="32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Hoofdtekst - niveau één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Hoofdtekst - niveau twee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Hoofdtekst - niveau drie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Hoofdtekst - niveau vier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Hoofdtekst - niveau vijf</a:t>
            </a:r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hape 4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800"/>
              <a:t>Titeltekst</a:t>
            </a:r>
          </a:p>
        </p:txBody>
      </p:sp>
      <p:sp>
        <p:nvSpPr>
          <p:cNvPr id="42" name="Shape 42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400"/>
              <a:t>Hoofdtekst - niveau één</a:t>
            </a:r>
          </a:p>
          <a:p>
            <a:pPr lvl="1">
              <a:defRPr sz="1800"/>
            </a:pPr>
            <a:r>
              <a:rPr sz="3400"/>
              <a:t>Hoofdtekst - niveau twee</a:t>
            </a:r>
          </a:p>
          <a:p>
            <a:pPr lvl="2">
              <a:defRPr sz="1800"/>
            </a:pPr>
            <a:r>
              <a:rPr sz="3400"/>
              <a:t>Hoofdtekst - niveau drie</a:t>
            </a:r>
          </a:p>
          <a:p>
            <a:pPr lvl="3">
              <a:defRPr sz="1800"/>
            </a:pPr>
            <a:r>
              <a:rPr sz="3400"/>
              <a:t>Hoofdtekst - niveau vier</a:t>
            </a:r>
          </a:p>
          <a:p>
            <a:pPr lvl="4">
              <a:defRPr sz="1800"/>
            </a:pPr>
            <a:r>
              <a:rPr sz="3400"/>
              <a:t>Hoofdtekst - niveau vijf</a:t>
            </a:r>
          </a:p>
        </p:txBody>
      </p:sp>
      <p:sp>
        <p:nvSpPr>
          <p:cNvPr id="43" name="Shape 4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800"/>
              <a:t>Titeltekst</a:t>
            </a:r>
          </a:p>
        </p:txBody>
      </p:sp>
      <p:sp>
        <p:nvSpPr>
          <p:cNvPr id="46" name="Shape 46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400"/>
              <a:t>Hoofdtekst - niveau één</a:t>
            </a:r>
          </a:p>
          <a:p>
            <a:pPr lvl="1">
              <a:defRPr sz="1800"/>
            </a:pPr>
            <a:r>
              <a:rPr sz="3400"/>
              <a:t>Hoofdtekst - niveau twee</a:t>
            </a:r>
          </a:p>
          <a:p>
            <a:pPr lvl="2">
              <a:defRPr sz="1800"/>
            </a:pPr>
            <a:r>
              <a:rPr sz="3400"/>
              <a:t>Hoofdtekst - niveau drie</a:t>
            </a:r>
          </a:p>
          <a:p>
            <a:pPr lvl="3">
              <a:defRPr sz="1800"/>
            </a:pPr>
            <a:r>
              <a:rPr sz="3400"/>
              <a:t>Hoofdtekst - niveau vier</a:t>
            </a:r>
          </a:p>
          <a:p>
            <a:pPr lvl="4">
              <a:defRPr sz="1800"/>
            </a:pPr>
            <a:r>
              <a:rPr sz="3400"/>
              <a:t>Hoofdtekst - niveau vijf</a:t>
            </a:r>
          </a:p>
        </p:txBody>
      </p:sp>
      <p:sp>
        <p:nvSpPr>
          <p:cNvPr id="47" name="Shape 47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800"/>
              <a:t>Titeltekst</a:t>
            </a:r>
          </a:p>
        </p:txBody>
      </p:sp>
      <p:sp>
        <p:nvSpPr>
          <p:cNvPr id="50" name="Shape 50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400"/>
              <a:t>Hoofdtekst - niveau één</a:t>
            </a:r>
          </a:p>
          <a:p>
            <a:pPr lvl="1">
              <a:defRPr sz="1800"/>
            </a:pPr>
            <a:r>
              <a:rPr sz="3400"/>
              <a:t>Hoofdtekst - niveau twee</a:t>
            </a:r>
          </a:p>
          <a:p>
            <a:pPr lvl="2">
              <a:defRPr sz="1800"/>
            </a:pPr>
            <a:r>
              <a:rPr sz="3400"/>
              <a:t>Hoofdtekst - niveau drie</a:t>
            </a:r>
          </a:p>
          <a:p>
            <a:pPr lvl="3">
              <a:defRPr sz="1800"/>
            </a:pPr>
            <a:r>
              <a:rPr sz="3400"/>
              <a:t>Hoofdtekst - niveau vier</a:t>
            </a:r>
          </a:p>
          <a:p>
            <a:pPr lvl="4">
              <a:defRPr sz="1800"/>
            </a:pPr>
            <a:r>
              <a:rPr sz="3400"/>
              <a:t>Hoofdtekst - niveau vijf</a:t>
            </a:r>
          </a:p>
        </p:txBody>
      </p:sp>
      <p:sp>
        <p:nvSpPr>
          <p:cNvPr id="51" name="Shape 5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800"/>
              <a:t>Titeltekst</a:t>
            </a:r>
          </a:p>
        </p:txBody>
      </p:sp>
      <p:sp>
        <p:nvSpPr>
          <p:cNvPr id="54" name="Shape 54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400"/>
              <a:t>Hoofdtekst - niveau één</a:t>
            </a:r>
          </a:p>
          <a:p>
            <a:pPr lvl="1">
              <a:defRPr sz="1800"/>
            </a:pPr>
            <a:r>
              <a:rPr sz="3400"/>
              <a:t>Hoofdtekst - niveau twee</a:t>
            </a:r>
          </a:p>
          <a:p>
            <a:pPr lvl="2">
              <a:defRPr sz="1800"/>
            </a:pPr>
            <a:r>
              <a:rPr sz="3400"/>
              <a:t>Hoofdtekst - niveau drie</a:t>
            </a:r>
          </a:p>
          <a:p>
            <a:pPr lvl="3">
              <a:defRPr sz="1800"/>
            </a:pPr>
            <a:r>
              <a:rPr sz="3400"/>
              <a:t>Hoofdtekst - niveau vier</a:t>
            </a:r>
          </a:p>
          <a:p>
            <a:pPr lvl="4">
              <a:defRPr sz="1800"/>
            </a:pPr>
            <a:r>
              <a:rPr sz="3400"/>
              <a:t>Hoofdtekst - niveau vijf</a:t>
            </a:r>
          </a:p>
        </p:txBody>
      </p:sp>
      <p:sp>
        <p:nvSpPr>
          <p:cNvPr id="55" name="Shape 5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800"/>
              <a:t>Titeltekst</a:t>
            </a:r>
          </a:p>
        </p:txBody>
      </p:sp>
      <p:sp>
        <p:nvSpPr>
          <p:cNvPr id="58" name="Shape 58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400"/>
              <a:t>Hoofdtekst - niveau één</a:t>
            </a:r>
          </a:p>
          <a:p>
            <a:pPr lvl="1">
              <a:defRPr sz="1800"/>
            </a:pPr>
            <a:r>
              <a:rPr sz="3400"/>
              <a:t>Hoofdtekst - niveau twee</a:t>
            </a:r>
          </a:p>
          <a:p>
            <a:pPr lvl="2">
              <a:defRPr sz="1800"/>
            </a:pPr>
            <a:r>
              <a:rPr sz="3400"/>
              <a:t>Hoofdtekst - niveau drie</a:t>
            </a:r>
          </a:p>
          <a:p>
            <a:pPr lvl="3">
              <a:defRPr sz="1800"/>
            </a:pPr>
            <a:r>
              <a:rPr sz="3400"/>
              <a:t>Hoofdtekst - niveau vier</a:t>
            </a:r>
          </a:p>
          <a:p>
            <a:pPr lvl="4">
              <a:defRPr sz="1800"/>
            </a:pPr>
            <a:r>
              <a:rPr sz="3400"/>
              <a:t>Hoofdtekst - niveau vijf</a:t>
            </a:r>
          </a:p>
        </p:txBody>
      </p:sp>
      <p:sp>
        <p:nvSpPr>
          <p:cNvPr id="59" name="Shape 5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hape 61"/>
          <p:cNvSpPr>
            <a:spLocks noGrp="1"/>
          </p:cNvSpPr>
          <p:nvPr>
            <p:ph type="title"/>
          </p:nvPr>
        </p:nvSpPr>
        <p:spPr>
          <a:xfrm>
            <a:off x="1320749" y="2324100"/>
            <a:ext cx="10904641" cy="2971800"/>
          </a:xfrm>
          <a:prstGeom prst="rect">
            <a:avLst/>
          </a:prstGeom>
        </p:spPr>
        <p:txBody>
          <a:bodyPr/>
          <a:lstStyle>
            <a:lvl1pPr>
              <a:defRPr sz="6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6400">
                <a:solidFill>
                  <a:srgbClr val="FFFFFF"/>
                </a:solidFill>
              </a:rPr>
              <a:t>Titeltekst</a:t>
            </a:r>
          </a:p>
        </p:txBody>
      </p:sp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>
            <a:spLocks noGrp="1"/>
          </p:cNvSpPr>
          <p:nvPr>
            <p:ph type="title"/>
          </p:nvPr>
        </p:nvSpPr>
        <p:spPr>
          <a:xfrm>
            <a:off x="1320749" y="194268"/>
            <a:ext cx="10904641" cy="1922864"/>
          </a:xfrm>
          <a:prstGeom prst="rect">
            <a:avLst/>
          </a:prstGeom>
        </p:spPr>
        <p:txBody>
          <a:bodyPr/>
          <a:lstStyle>
            <a:lvl1pPr>
              <a:defRPr sz="6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6400">
                <a:solidFill>
                  <a:srgbClr val="FFFFFF"/>
                </a:solidFill>
              </a:rPr>
              <a:t>Titeltekst</a:t>
            </a:r>
          </a:p>
        </p:txBody>
      </p:sp>
      <p:sp>
        <p:nvSpPr>
          <p:cNvPr id="64" name="Shape 64"/>
          <p:cNvSpPr>
            <a:spLocks noGrp="1"/>
          </p:cNvSpPr>
          <p:nvPr>
            <p:ph type="body" idx="1"/>
          </p:nvPr>
        </p:nvSpPr>
        <p:spPr>
          <a:xfrm>
            <a:off x="1320749" y="2117131"/>
            <a:ext cx="10904641" cy="4554138"/>
          </a:xfrm>
          <a:prstGeom prst="rect">
            <a:avLst/>
          </a:prstGeom>
        </p:spPr>
        <p:txBody>
          <a:bodyPr anchor="ctr"/>
          <a:lstStyle>
            <a:lvl1pPr marL="660400" indent="-444500">
              <a:spcBef>
                <a:spcPts val="1800"/>
              </a:spcBef>
              <a:buClrTx/>
              <a:buSzPct val="171000"/>
              <a:buFont typeface="Gill Sans"/>
              <a:buChar char="•"/>
              <a:defRPr sz="32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1349022" indent="-790222">
              <a:spcBef>
                <a:spcPts val="1800"/>
              </a:spcBef>
              <a:buClrTx/>
              <a:buSzPct val="171000"/>
              <a:buFont typeface="Gill Sans"/>
              <a:buChar char="•"/>
              <a:defRPr sz="32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L="1691922" indent="-790222">
              <a:spcBef>
                <a:spcPts val="1800"/>
              </a:spcBef>
              <a:buClrTx/>
              <a:buSzPct val="171000"/>
              <a:buFont typeface="Gill Sans"/>
              <a:defRPr sz="32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L="2047522" indent="-790222">
              <a:spcBef>
                <a:spcPts val="1800"/>
              </a:spcBef>
              <a:buClrTx/>
              <a:buSzPct val="171000"/>
              <a:buFont typeface="Gill Sans"/>
              <a:buChar char="•"/>
              <a:defRPr sz="32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L="2390422" indent="-790222">
              <a:spcBef>
                <a:spcPts val="1800"/>
              </a:spcBef>
              <a:buClrTx/>
              <a:buSzPct val="171000"/>
              <a:buFont typeface="Gill Sans"/>
              <a:buChar char="•"/>
              <a:defRPr sz="32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Hoofdtekst - niveau één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Hoofdtekst - niveau twee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Hoofdtekst - niveau drie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Hoofdtekst - niveau vier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Hoofdtekst - niveau vijf</a:t>
            </a:r>
          </a:p>
        </p:txBody>
      </p:sp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>
            <a:spLocks noGrp="1"/>
          </p:cNvSpPr>
          <p:nvPr>
            <p:ph type="title"/>
          </p:nvPr>
        </p:nvSpPr>
        <p:spPr>
          <a:xfrm>
            <a:off x="1320749" y="2324100"/>
            <a:ext cx="10904641" cy="2971800"/>
          </a:xfrm>
          <a:prstGeom prst="rect">
            <a:avLst/>
          </a:prstGeom>
        </p:spPr>
        <p:txBody>
          <a:bodyPr/>
          <a:lstStyle>
            <a:lvl1pPr>
              <a:defRPr sz="6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6400">
                <a:solidFill>
                  <a:srgbClr val="FFFFFF"/>
                </a:solidFill>
              </a:rPr>
              <a:t>Titeltekst</a:t>
            </a:r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>
            <a:spLocks noGrp="1"/>
          </p:cNvSpPr>
          <p:nvPr>
            <p:ph type="title"/>
          </p:nvPr>
        </p:nvSpPr>
        <p:spPr>
          <a:xfrm>
            <a:off x="1320749" y="5753100"/>
            <a:ext cx="10904641" cy="1333500"/>
          </a:xfrm>
          <a:prstGeom prst="rect">
            <a:avLst/>
          </a:prstGeom>
        </p:spPr>
        <p:txBody>
          <a:bodyPr/>
          <a:lstStyle>
            <a:lvl1pPr>
              <a:defRPr sz="6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6400">
                <a:solidFill>
                  <a:srgbClr val="FFFFFF"/>
                </a:solidFill>
              </a:rPr>
              <a:t>Titeltekst</a:t>
            </a:r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Shape 68"/>
          <p:cNvSpPr>
            <a:spLocks noGrp="1"/>
          </p:cNvSpPr>
          <p:nvPr>
            <p:ph type="title"/>
          </p:nvPr>
        </p:nvSpPr>
        <p:spPr>
          <a:xfrm>
            <a:off x="1320749" y="0"/>
            <a:ext cx="10904641" cy="3860800"/>
          </a:xfrm>
          <a:prstGeom prst="rect">
            <a:avLst/>
          </a:prstGeom>
        </p:spPr>
        <p:txBody>
          <a:bodyPr anchor="b"/>
          <a:lstStyle>
            <a:lvl1pPr>
              <a:defRPr sz="6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6400">
                <a:solidFill>
                  <a:srgbClr val="FFFFFF"/>
                </a:solidFill>
              </a:rPr>
              <a:t>Titeltekst</a:t>
            </a:r>
          </a:p>
        </p:txBody>
      </p:sp>
      <p:sp>
        <p:nvSpPr>
          <p:cNvPr id="69" name="Shape 69"/>
          <p:cNvSpPr>
            <a:spLocks noGrp="1"/>
          </p:cNvSpPr>
          <p:nvPr>
            <p:ph type="body" idx="1"/>
          </p:nvPr>
        </p:nvSpPr>
        <p:spPr>
          <a:xfrm>
            <a:off x="1320749" y="3924300"/>
            <a:ext cx="10904641" cy="2794000"/>
          </a:xfrm>
          <a:prstGeom prst="rect">
            <a:avLst/>
          </a:prstGeom>
        </p:spPr>
        <p:txBody>
          <a:bodyPr/>
          <a:lstStyle>
            <a:lvl1pPr algn="ctr">
              <a:spcBef>
                <a:spcPts val="0"/>
              </a:spcBef>
              <a:buClrTx/>
              <a:buSzTx/>
              <a:buFontTx/>
              <a:buNone/>
              <a:defRPr sz="28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342900" indent="114300" algn="ctr">
              <a:spcBef>
                <a:spcPts val="0"/>
              </a:spcBef>
              <a:buClrTx/>
              <a:buSzTx/>
              <a:buFontTx/>
              <a:buNone/>
              <a:defRPr sz="28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L="342900" indent="571500" algn="ctr">
              <a:spcBef>
                <a:spcPts val="0"/>
              </a:spcBef>
              <a:buClrTx/>
              <a:buSzTx/>
              <a:buFontTx/>
              <a:buNone/>
              <a:defRPr sz="28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L="342900" indent="1028700" algn="ctr">
              <a:spcBef>
                <a:spcPts val="0"/>
              </a:spcBef>
              <a:buClrTx/>
              <a:buSzTx/>
              <a:buFontTx/>
              <a:buNone/>
              <a:defRPr sz="28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L="342900" indent="1485900" algn="ctr">
              <a:spcBef>
                <a:spcPts val="0"/>
              </a:spcBef>
              <a:buClrTx/>
              <a:buSzTx/>
              <a:buFontTx/>
              <a:buNone/>
              <a:defRPr sz="28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800">
                <a:solidFill>
                  <a:srgbClr val="FFFFFF"/>
                </a:solidFill>
              </a:rPr>
              <a:t>Hoofdtekst - niveau één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2800">
                <a:solidFill>
                  <a:srgbClr val="FFFFFF"/>
                </a:solidFill>
              </a:rPr>
              <a:t>Hoofdtekst - niveau twee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2800">
                <a:solidFill>
                  <a:srgbClr val="FFFFFF"/>
                </a:solidFill>
              </a:rPr>
              <a:t>Hoofdtekst - niveau drie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2800">
                <a:solidFill>
                  <a:srgbClr val="FFFFFF"/>
                </a:solidFill>
              </a:rPr>
              <a:t>Hoofdtekst - niveau vier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2800">
                <a:solidFill>
                  <a:srgbClr val="FFFFFF"/>
                </a:solidFill>
              </a:rPr>
              <a:t>Hoofdtekst - niveau vijf</a:t>
            </a:r>
          </a:p>
        </p:txBody>
      </p:sp>
    </p:spTree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>
            <a:spLocks noGrp="1"/>
          </p:cNvSpPr>
          <p:nvPr>
            <p:ph type="title"/>
          </p:nvPr>
        </p:nvSpPr>
        <p:spPr>
          <a:xfrm>
            <a:off x="1320749" y="5753100"/>
            <a:ext cx="10904641" cy="1333500"/>
          </a:xfrm>
          <a:prstGeom prst="rect">
            <a:avLst/>
          </a:prstGeom>
        </p:spPr>
        <p:txBody>
          <a:bodyPr/>
          <a:lstStyle>
            <a:lvl1pPr>
              <a:defRPr sz="6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6400">
                <a:solidFill>
                  <a:srgbClr val="FFFFFF"/>
                </a:solidFill>
              </a:rPr>
              <a:t>Titeltekst</a:t>
            </a:r>
          </a:p>
        </p:txBody>
      </p:sp>
    </p:spTree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>
            <a:spLocks noGrp="1"/>
          </p:cNvSpPr>
          <p:nvPr>
            <p:ph type="title"/>
          </p:nvPr>
        </p:nvSpPr>
        <p:spPr>
          <a:xfrm>
            <a:off x="1320749" y="5753100"/>
            <a:ext cx="10904641" cy="1333500"/>
          </a:xfrm>
          <a:prstGeom prst="rect">
            <a:avLst/>
          </a:prstGeom>
        </p:spPr>
        <p:txBody>
          <a:bodyPr/>
          <a:lstStyle>
            <a:lvl1pPr>
              <a:defRPr sz="6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6400">
                <a:solidFill>
                  <a:srgbClr val="FFFFFF"/>
                </a:solidFill>
              </a:rPr>
              <a:t>Titeltekst</a:t>
            </a:r>
          </a:p>
        </p:txBody>
      </p:sp>
    </p:spTree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>
            <a:spLocks noGrp="1"/>
          </p:cNvSpPr>
          <p:nvPr>
            <p:ph type="body" idx="1"/>
          </p:nvPr>
        </p:nvSpPr>
        <p:spPr>
          <a:xfrm>
            <a:off x="660374" y="3835400"/>
            <a:ext cx="6112695" cy="3784600"/>
          </a:xfrm>
          <a:prstGeom prst="rect">
            <a:avLst/>
          </a:prstGeom>
        </p:spPr>
        <p:txBody>
          <a:bodyPr/>
          <a:lstStyle>
            <a:lvl1pPr algn="ctr">
              <a:spcBef>
                <a:spcPts val="0"/>
              </a:spcBef>
              <a:buClrTx/>
              <a:buSzTx/>
              <a:buFontTx/>
              <a:buNone/>
              <a:defRPr sz="2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342900" indent="114300" algn="ctr">
              <a:spcBef>
                <a:spcPts val="0"/>
              </a:spcBef>
              <a:buClrTx/>
              <a:buSzTx/>
              <a:buFontTx/>
              <a:buNone/>
              <a:defRPr sz="2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L="342900" indent="571500" algn="ctr">
              <a:spcBef>
                <a:spcPts val="0"/>
              </a:spcBef>
              <a:buClrTx/>
              <a:buSzTx/>
              <a:buFontTx/>
              <a:buNone/>
              <a:defRPr sz="2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L="342900" indent="1028700" algn="ctr">
              <a:spcBef>
                <a:spcPts val="0"/>
              </a:spcBef>
              <a:buClrTx/>
              <a:buSzTx/>
              <a:buFontTx/>
              <a:buNone/>
              <a:defRPr sz="2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L="342900" indent="1485900" algn="ctr">
              <a:spcBef>
                <a:spcPts val="0"/>
              </a:spcBef>
              <a:buClrTx/>
              <a:buSzTx/>
              <a:buFontTx/>
              <a:buNone/>
              <a:defRPr sz="2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600">
                <a:solidFill>
                  <a:srgbClr val="FFFFFF"/>
                </a:solidFill>
              </a:rPr>
              <a:t>Hoofdtekst - niveau één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2600">
                <a:solidFill>
                  <a:srgbClr val="FFFFFF"/>
                </a:solidFill>
              </a:rPr>
              <a:t>Hoofdtekst - niveau twee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2600">
                <a:solidFill>
                  <a:srgbClr val="FFFFFF"/>
                </a:solidFill>
              </a:rPr>
              <a:t>Hoofdtekst - niveau drie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2600">
                <a:solidFill>
                  <a:srgbClr val="FFFFFF"/>
                </a:solidFill>
              </a:rPr>
              <a:t>Hoofdtekst - niveau vier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2600">
                <a:solidFill>
                  <a:srgbClr val="FFFFFF"/>
                </a:solidFill>
              </a:rPr>
              <a:t>Hoofdtekst - niveau vijf</a:t>
            </a:r>
          </a:p>
        </p:txBody>
      </p:sp>
      <p:sp>
        <p:nvSpPr>
          <p:cNvPr id="76" name="Shape 76"/>
          <p:cNvSpPr>
            <a:spLocks noGrp="1"/>
          </p:cNvSpPr>
          <p:nvPr>
            <p:ph type="title"/>
          </p:nvPr>
        </p:nvSpPr>
        <p:spPr>
          <a:xfrm>
            <a:off x="660374" y="0"/>
            <a:ext cx="6112695" cy="37719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5400">
                <a:solidFill>
                  <a:srgbClr val="FFFFFF"/>
                </a:solidFill>
              </a:rPr>
              <a:t>Titeltekst</a:t>
            </a:r>
          </a:p>
        </p:txBody>
      </p:sp>
    </p:spTree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>
            <a:spLocks noGrp="1"/>
          </p:cNvSpPr>
          <p:nvPr>
            <p:ph type="body" idx="1"/>
          </p:nvPr>
        </p:nvSpPr>
        <p:spPr>
          <a:xfrm>
            <a:off x="660374" y="3835400"/>
            <a:ext cx="6112695" cy="3784600"/>
          </a:xfrm>
          <a:prstGeom prst="rect">
            <a:avLst/>
          </a:prstGeom>
        </p:spPr>
        <p:txBody>
          <a:bodyPr/>
          <a:lstStyle>
            <a:lvl1pPr algn="ctr">
              <a:spcBef>
                <a:spcPts val="0"/>
              </a:spcBef>
              <a:buClrTx/>
              <a:buSzTx/>
              <a:buFontTx/>
              <a:buNone/>
              <a:defRPr sz="2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342900" indent="114300" algn="ctr">
              <a:spcBef>
                <a:spcPts val="0"/>
              </a:spcBef>
              <a:buClrTx/>
              <a:buSzTx/>
              <a:buFontTx/>
              <a:buNone/>
              <a:defRPr sz="2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L="342900" indent="571500" algn="ctr">
              <a:spcBef>
                <a:spcPts val="0"/>
              </a:spcBef>
              <a:buClrTx/>
              <a:buSzTx/>
              <a:buFontTx/>
              <a:buNone/>
              <a:defRPr sz="2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L="342900" indent="1028700" algn="ctr">
              <a:spcBef>
                <a:spcPts val="0"/>
              </a:spcBef>
              <a:buClrTx/>
              <a:buSzTx/>
              <a:buFontTx/>
              <a:buNone/>
              <a:defRPr sz="2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L="342900" indent="1485900" algn="ctr">
              <a:spcBef>
                <a:spcPts val="0"/>
              </a:spcBef>
              <a:buClrTx/>
              <a:buSzTx/>
              <a:buFontTx/>
              <a:buNone/>
              <a:defRPr sz="2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600">
                <a:solidFill>
                  <a:srgbClr val="FFFFFF"/>
                </a:solidFill>
              </a:rPr>
              <a:t>Hoofdtekst - niveau één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2600">
                <a:solidFill>
                  <a:srgbClr val="FFFFFF"/>
                </a:solidFill>
              </a:rPr>
              <a:t>Hoofdtekst - niveau twee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2600">
                <a:solidFill>
                  <a:srgbClr val="FFFFFF"/>
                </a:solidFill>
              </a:rPr>
              <a:t>Hoofdtekst - niveau drie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2600">
                <a:solidFill>
                  <a:srgbClr val="FFFFFF"/>
                </a:solidFill>
              </a:rPr>
              <a:t>Hoofdtekst - niveau vier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2600">
                <a:solidFill>
                  <a:srgbClr val="FFFFFF"/>
                </a:solidFill>
              </a:rPr>
              <a:t>Hoofdtekst - niveau vijf</a:t>
            </a:r>
          </a:p>
        </p:txBody>
      </p:sp>
      <p:sp>
        <p:nvSpPr>
          <p:cNvPr id="79" name="Shape 79"/>
          <p:cNvSpPr>
            <a:spLocks noGrp="1"/>
          </p:cNvSpPr>
          <p:nvPr>
            <p:ph type="title"/>
          </p:nvPr>
        </p:nvSpPr>
        <p:spPr>
          <a:xfrm>
            <a:off x="660374" y="0"/>
            <a:ext cx="6112695" cy="37719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5400">
                <a:solidFill>
                  <a:srgbClr val="FFFFFF"/>
                </a:solidFill>
              </a:rPr>
              <a:t>Titeltekst</a:t>
            </a:r>
          </a:p>
        </p:txBody>
      </p:sp>
    </p:spTree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>
            <a:spLocks noGrp="1"/>
          </p:cNvSpPr>
          <p:nvPr>
            <p:ph type="title"/>
          </p:nvPr>
        </p:nvSpPr>
        <p:spPr>
          <a:xfrm>
            <a:off x="1320749" y="203200"/>
            <a:ext cx="10904641" cy="1905000"/>
          </a:xfrm>
          <a:prstGeom prst="rect">
            <a:avLst/>
          </a:prstGeom>
        </p:spPr>
        <p:txBody>
          <a:bodyPr/>
          <a:lstStyle>
            <a:lvl1pPr>
              <a:defRPr sz="6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6400">
                <a:solidFill>
                  <a:srgbClr val="FFFFFF"/>
                </a:solidFill>
              </a:rPr>
              <a:t>Titeltekst</a:t>
            </a:r>
          </a:p>
        </p:txBody>
      </p:sp>
    </p:spTree>
  </p:cSld>
  <p:clrMapOvr>
    <a:masterClrMapping/>
  </p:clrMapOvr>
  <p:transition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>
            <a:spLocks noGrp="1"/>
          </p:cNvSpPr>
          <p:nvPr>
            <p:ph type="title"/>
          </p:nvPr>
        </p:nvSpPr>
        <p:spPr>
          <a:xfrm>
            <a:off x="1320749" y="194268"/>
            <a:ext cx="10904641" cy="1922864"/>
          </a:xfrm>
          <a:prstGeom prst="rect">
            <a:avLst/>
          </a:prstGeom>
        </p:spPr>
        <p:txBody>
          <a:bodyPr/>
          <a:lstStyle>
            <a:lvl1pPr>
              <a:defRPr sz="6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6400">
                <a:solidFill>
                  <a:srgbClr val="FFFFFF"/>
                </a:solidFill>
              </a:rPr>
              <a:t>Titeltekst</a:t>
            </a:r>
          </a:p>
        </p:txBody>
      </p:sp>
      <p:sp>
        <p:nvSpPr>
          <p:cNvPr id="85" name="Shape 85"/>
          <p:cNvSpPr>
            <a:spLocks noGrp="1"/>
          </p:cNvSpPr>
          <p:nvPr>
            <p:ph type="body" idx="1"/>
          </p:nvPr>
        </p:nvSpPr>
        <p:spPr>
          <a:xfrm>
            <a:off x="1320749" y="2117131"/>
            <a:ext cx="5249128" cy="4554138"/>
          </a:xfrm>
          <a:prstGeom prst="rect">
            <a:avLst/>
          </a:prstGeom>
        </p:spPr>
        <p:txBody>
          <a:bodyPr anchor="ctr"/>
          <a:lstStyle>
            <a:lvl1pPr marL="601662" indent="-385762">
              <a:spcBef>
                <a:spcPts val="3000"/>
              </a:spcBef>
              <a:buClrTx/>
              <a:buSzPct val="171000"/>
              <a:buFont typeface="Gill Sans"/>
              <a:buChar char="•"/>
              <a:defRPr sz="2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1073150" indent="-514350">
              <a:spcBef>
                <a:spcPts val="3000"/>
              </a:spcBef>
              <a:buClrTx/>
              <a:buSzPct val="171000"/>
              <a:buFont typeface="Gill Sans"/>
              <a:buChar char="•"/>
              <a:defRPr sz="2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L="1416050" indent="-514350">
              <a:spcBef>
                <a:spcPts val="3000"/>
              </a:spcBef>
              <a:buClrTx/>
              <a:buSzPct val="171000"/>
              <a:buFont typeface="Gill Sans"/>
              <a:defRPr sz="2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L="1771650" indent="-514350">
              <a:spcBef>
                <a:spcPts val="3000"/>
              </a:spcBef>
              <a:buClrTx/>
              <a:buSzPct val="171000"/>
              <a:buFont typeface="Gill Sans"/>
              <a:buChar char="•"/>
              <a:defRPr sz="2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L="2114550" indent="-514350">
              <a:spcBef>
                <a:spcPts val="3000"/>
              </a:spcBef>
              <a:buClrTx/>
              <a:buSzPct val="171000"/>
              <a:buFont typeface="Gill Sans"/>
              <a:buChar char="•"/>
              <a:defRPr sz="2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FFFFFF"/>
                </a:solidFill>
              </a:rPr>
              <a:t>Hoofdtekst - niveau één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FFFFFF"/>
                </a:solidFill>
              </a:rPr>
              <a:t>Hoofdtekst - niveau twee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FFFFFF"/>
                </a:solidFill>
              </a:rPr>
              <a:t>Hoofdtekst - niveau drie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FFFFFF"/>
                </a:solidFill>
              </a:rPr>
              <a:t>Hoofdtekst - niveau vier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FFFFFF"/>
                </a:solidFill>
              </a:rPr>
              <a:t>Hoofdtekst - niveau vijf</a:t>
            </a:r>
          </a:p>
        </p:txBody>
      </p:sp>
    </p:spTree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>
            <a:spLocks noGrp="1"/>
          </p:cNvSpPr>
          <p:nvPr>
            <p:ph type="title"/>
          </p:nvPr>
        </p:nvSpPr>
        <p:spPr>
          <a:xfrm>
            <a:off x="1320749" y="152400"/>
            <a:ext cx="10904641" cy="2006600"/>
          </a:xfrm>
          <a:prstGeom prst="rect">
            <a:avLst/>
          </a:prstGeom>
        </p:spPr>
        <p:txBody>
          <a:bodyPr/>
          <a:lstStyle>
            <a:lvl1pPr>
              <a:defRPr sz="6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6400">
                <a:solidFill>
                  <a:srgbClr val="FFFFFF"/>
                </a:solidFill>
              </a:rPr>
              <a:t>Titeltekst</a:t>
            </a:r>
          </a:p>
        </p:txBody>
      </p:sp>
      <p:sp>
        <p:nvSpPr>
          <p:cNvPr id="88" name="Shape 88"/>
          <p:cNvSpPr>
            <a:spLocks noGrp="1"/>
          </p:cNvSpPr>
          <p:nvPr>
            <p:ph type="body" idx="1"/>
          </p:nvPr>
        </p:nvSpPr>
        <p:spPr>
          <a:xfrm>
            <a:off x="1320749" y="2159000"/>
            <a:ext cx="10904641" cy="5461000"/>
          </a:xfrm>
          <a:prstGeom prst="rect">
            <a:avLst/>
          </a:prstGeom>
        </p:spPr>
        <p:txBody>
          <a:bodyPr/>
          <a:lstStyle>
            <a:lvl1pPr marL="601662" indent="-385762">
              <a:spcBef>
                <a:spcPts val="3000"/>
              </a:spcBef>
              <a:buClrTx/>
              <a:buSzPct val="171000"/>
              <a:buFont typeface="Gill Sans"/>
              <a:buChar char="•"/>
              <a:defRPr sz="2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1073150" indent="-514350">
              <a:spcBef>
                <a:spcPts val="3000"/>
              </a:spcBef>
              <a:buClrTx/>
              <a:buSzPct val="171000"/>
              <a:buFont typeface="Gill Sans"/>
              <a:buChar char="•"/>
              <a:defRPr sz="2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L="1416050" indent="-514350">
              <a:spcBef>
                <a:spcPts val="3000"/>
              </a:spcBef>
              <a:buClrTx/>
              <a:buSzPct val="171000"/>
              <a:buFont typeface="Gill Sans"/>
              <a:defRPr sz="2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L="1771650" indent="-514350">
              <a:spcBef>
                <a:spcPts val="3000"/>
              </a:spcBef>
              <a:buClrTx/>
              <a:buSzPct val="171000"/>
              <a:buFont typeface="Gill Sans"/>
              <a:buChar char="•"/>
              <a:defRPr sz="2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L="2114550" indent="-514350">
              <a:spcBef>
                <a:spcPts val="3000"/>
              </a:spcBef>
              <a:buClrTx/>
              <a:buSzPct val="171000"/>
              <a:buFont typeface="Gill Sans"/>
              <a:buChar char="•"/>
              <a:defRPr sz="2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FFFFFF"/>
                </a:solidFill>
              </a:rPr>
              <a:t>Hoofdtekst - niveau één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FFFFFF"/>
                </a:solidFill>
              </a:rPr>
              <a:t>Hoofdtekst - niveau twee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FFFFFF"/>
                </a:solidFill>
              </a:rPr>
              <a:t>Hoofdtekst - niveau drie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FFFFFF"/>
                </a:solidFill>
              </a:rPr>
              <a:t>Hoofdtekst - niveau vier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FFFFFF"/>
                </a:solidFill>
              </a:rPr>
              <a:t>Hoofdtekst - niveau vijf</a:t>
            </a:r>
          </a:p>
        </p:txBody>
      </p:sp>
    </p:spTree>
  </p:cSld>
  <p:clrMapOvr>
    <a:masterClrMapping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90"/>
          <p:cNvSpPr>
            <a:spLocks noGrp="1"/>
          </p:cNvSpPr>
          <p:nvPr>
            <p:ph type="title"/>
          </p:nvPr>
        </p:nvSpPr>
        <p:spPr>
          <a:xfrm>
            <a:off x="1320749" y="194268"/>
            <a:ext cx="10904641" cy="1922864"/>
          </a:xfrm>
          <a:prstGeom prst="rect">
            <a:avLst/>
          </a:prstGeom>
        </p:spPr>
        <p:txBody>
          <a:bodyPr/>
          <a:lstStyle>
            <a:lvl1pPr>
              <a:defRPr sz="6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6400">
                <a:solidFill>
                  <a:srgbClr val="FFFFFF"/>
                </a:solidFill>
              </a:rPr>
              <a:t>Titeltekst</a:t>
            </a:r>
          </a:p>
        </p:txBody>
      </p:sp>
      <p:sp>
        <p:nvSpPr>
          <p:cNvPr id="91" name="Shape 91"/>
          <p:cNvSpPr>
            <a:spLocks noGrp="1"/>
          </p:cNvSpPr>
          <p:nvPr>
            <p:ph type="body" idx="1"/>
          </p:nvPr>
        </p:nvSpPr>
        <p:spPr>
          <a:xfrm>
            <a:off x="8093818" y="2117131"/>
            <a:ext cx="4131572" cy="4554138"/>
          </a:xfrm>
          <a:prstGeom prst="rect">
            <a:avLst/>
          </a:prstGeom>
        </p:spPr>
        <p:txBody>
          <a:bodyPr anchor="ctr"/>
          <a:lstStyle>
            <a:lvl1pPr marL="601662" indent="-385762">
              <a:spcBef>
                <a:spcPts val="3000"/>
              </a:spcBef>
              <a:buClrTx/>
              <a:buSzPct val="171000"/>
              <a:buFont typeface="Gill Sans"/>
              <a:buChar char="•"/>
              <a:defRPr sz="2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1073150" indent="-514350">
              <a:spcBef>
                <a:spcPts val="3000"/>
              </a:spcBef>
              <a:buClrTx/>
              <a:buSzPct val="171000"/>
              <a:buFont typeface="Gill Sans"/>
              <a:buChar char="•"/>
              <a:defRPr sz="2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L="1416050" indent="-514350">
              <a:spcBef>
                <a:spcPts val="3000"/>
              </a:spcBef>
              <a:buClrTx/>
              <a:buSzPct val="171000"/>
              <a:buFont typeface="Gill Sans"/>
              <a:defRPr sz="2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L="1771650" indent="-514350">
              <a:spcBef>
                <a:spcPts val="3000"/>
              </a:spcBef>
              <a:buClrTx/>
              <a:buSzPct val="171000"/>
              <a:buFont typeface="Gill Sans"/>
              <a:buChar char="•"/>
              <a:defRPr sz="2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L="2114550" indent="-514350">
              <a:spcBef>
                <a:spcPts val="3000"/>
              </a:spcBef>
              <a:buClrTx/>
              <a:buSzPct val="171000"/>
              <a:buFont typeface="Gill Sans"/>
              <a:buChar char="•"/>
              <a:defRPr sz="2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FFFFFF"/>
                </a:solidFill>
              </a:rPr>
              <a:t>Hoofdtekst - niveau één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FFFFFF"/>
                </a:solidFill>
              </a:rPr>
              <a:t>Hoofdtekst - niveau twee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FFFFFF"/>
                </a:solidFill>
              </a:rPr>
              <a:t>Hoofdtekst - niveau drie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FFFFFF"/>
                </a:solidFill>
              </a:rPr>
              <a:t>Hoofdtekst - niveau vier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FFFFFF"/>
                </a:solidFill>
              </a:rPr>
              <a:t>Hoofdtekst - niveau vijf</a:t>
            </a:r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hape 15"/>
          <p:cNvSpPr>
            <a:spLocks noGrp="1"/>
          </p:cNvSpPr>
          <p:nvPr>
            <p:ph type="body" idx="1"/>
          </p:nvPr>
        </p:nvSpPr>
        <p:spPr>
          <a:xfrm>
            <a:off x="660374" y="3835400"/>
            <a:ext cx="6112695" cy="3784600"/>
          </a:xfrm>
          <a:prstGeom prst="rect">
            <a:avLst/>
          </a:prstGeom>
        </p:spPr>
        <p:txBody>
          <a:bodyPr/>
          <a:lstStyle>
            <a:lvl1pPr algn="ctr">
              <a:spcBef>
                <a:spcPts val="0"/>
              </a:spcBef>
              <a:buClrTx/>
              <a:buSzTx/>
              <a:buFontTx/>
              <a:buNone/>
              <a:defRPr sz="2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342900" indent="114300" algn="ctr">
              <a:spcBef>
                <a:spcPts val="0"/>
              </a:spcBef>
              <a:buClrTx/>
              <a:buSzTx/>
              <a:buFontTx/>
              <a:buNone/>
              <a:defRPr sz="2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L="342900" indent="571500" algn="ctr">
              <a:spcBef>
                <a:spcPts val="0"/>
              </a:spcBef>
              <a:buClrTx/>
              <a:buSzTx/>
              <a:buFontTx/>
              <a:buNone/>
              <a:defRPr sz="2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L="342900" indent="1028700" algn="ctr">
              <a:spcBef>
                <a:spcPts val="0"/>
              </a:spcBef>
              <a:buClrTx/>
              <a:buSzTx/>
              <a:buFontTx/>
              <a:buNone/>
              <a:defRPr sz="2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L="342900" indent="1485900" algn="ctr">
              <a:spcBef>
                <a:spcPts val="0"/>
              </a:spcBef>
              <a:buClrTx/>
              <a:buSzTx/>
              <a:buFontTx/>
              <a:buNone/>
              <a:defRPr sz="2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600">
                <a:solidFill>
                  <a:srgbClr val="FFFFFF"/>
                </a:solidFill>
              </a:rPr>
              <a:t>Hoofdtekst - niveau één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2600">
                <a:solidFill>
                  <a:srgbClr val="FFFFFF"/>
                </a:solidFill>
              </a:rPr>
              <a:t>Hoofdtekst - niveau twee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2600">
                <a:solidFill>
                  <a:srgbClr val="FFFFFF"/>
                </a:solidFill>
              </a:rPr>
              <a:t>Hoofdtekst - niveau drie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2600">
                <a:solidFill>
                  <a:srgbClr val="FFFFFF"/>
                </a:solidFill>
              </a:rPr>
              <a:t>Hoofdtekst - niveau vier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2600">
                <a:solidFill>
                  <a:srgbClr val="FFFFFF"/>
                </a:solidFill>
              </a:rPr>
              <a:t>Hoofdtekst - niveau vijf</a:t>
            </a:r>
          </a:p>
        </p:txBody>
      </p:sp>
      <p:sp>
        <p:nvSpPr>
          <p:cNvPr id="16" name="Shape 16"/>
          <p:cNvSpPr>
            <a:spLocks noGrp="1"/>
          </p:cNvSpPr>
          <p:nvPr>
            <p:ph type="title"/>
          </p:nvPr>
        </p:nvSpPr>
        <p:spPr>
          <a:xfrm>
            <a:off x="660374" y="0"/>
            <a:ext cx="6112695" cy="37719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5400">
                <a:solidFill>
                  <a:srgbClr val="FFFFFF"/>
                </a:solidFill>
              </a:rPr>
              <a:t>Titeltekst</a:t>
            </a:r>
          </a:p>
        </p:txBody>
      </p:sp>
    </p:spTree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>
            <a:spLocks noGrp="1"/>
          </p:cNvSpPr>
          <p:nvPr>
            <p:ph type="body" idx="1"/>
          </p:nvPr>
        </p:nvSpPr>
        <p:spPr>
          <a:xfrm>
            <a:off x="1320749" y="2117131"/>
            <a:ext cx="5249128" cy="4554138"/>
          </a:xfrm>
          <a:prstGeom prst="rect">
            <a:avLst/>
          </a:prstGeom>
        </p:spPr>
        <p:txBody>
          <a:bodyPr anchor="ctr"/>
          <a:lstStyle>
            <a:lvl1pPr marL="601662" indent="-385762">
              <a:spcBef>
                <a:spcPts val="3000"/>
              </a:spcBef>
              <a:buClrTx/>
              <a:buSzPct val="171000"/>
              <a:buFont typeface="Gill Sans"/>
              <a:buChar char="•"/>
              <a:defRPr sz="2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1073150" indent="-514350">
              <a:spcBef>
                <a:spcPts val="3000"/>
              </a:spcBef>
              <a:buClrTx/>
              <a:buSzPct val="171000"/>
              <a:buFont typeface="Gill Sans"/>
              <a:buChar char="•"/>
              <a:defRPr sz="2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L="1416050" indent="-514350">
              <a:spcBef>
                <a:spcPts val="3000"/>
              </a:spcBef>
              <a:buClrTx/>
              <a:buSzPct val="171000"/>
              <a:buFont typeface="Gill Sans"/>
              <a:defRPr sz="2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L="1771650" indent="-514350">
              <a:spcBef>
                <a:spcPts val="3000"/>
              </a:spcBef>
              <a:buClrTx/>
              <a:buSzPct val="171000"/>
              <a:buFont typeface="Gill Sans"/>
              <a:buChar char="•"/>
              <a:defRPr sz="2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L="2114550" indent="-514350">
              <a:spcBef>
                <a:spcPts val="3000"/>
              </a:spcBef>
              <a:buClrTx/>
              <a:buSzPct val="171000"/>
              <a:buFont typeface="Gill Sans"/>
              <a:buChar char="•"/>
              <a:defRPr sz="2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FFFFFF"/>
                </a:solidFill>
              </a:rPr>
              <a:t>Hoofdtekst - niveau één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FFFFFF"/>
                </a:solidFill>
              </a:rPr>
              <a:t>Hoofdtekst - niveau twee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FFFFFF"/>
                </a:solidFill>
              </a:rPr>
              <a:t>Hoofdtekst - niveau drie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FFFFFF"/>
                </a:solidFill>
              </a:rPr>
              <a:t>Hoofdtekst - niveau vier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FFFFFF"/>
                </a:solidFill>
              </a:rPr>
              <a:t>Hoofdtekst - niveau vijf</a:t>
            </a:r>
          </a:p>
        </p:txBody>
      </p:sp>
      <p:sp>
        <p:nvSpPr>
          <p:cNvPr id="94" name="Shape 94"/>
          <p:cNvSpPr>
            <a:spLocks noGrp="1"/>
          </p:cNvSpPr>
          <p:nvPr>
            <p:ph type="title"/>
          </p:nvPr>
        </p:nvSpPr>
        <p:spPr>
          <a:xfrm>
            <a:off x="1320749" y="194268"/>
            <a:ext cx="10904641" cy="1922864"/>
          </a:xfrm>
          <a:prstGeom prst="rect">
            <a:avLst/>
          </a:prstGeom>
        </p:spPr>
        <p:txBody>
          <a:bodyPr/>
          <a:lstStyle>
            <a:lvl1pPr>
              <a:defRPr sz="6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6400">
                <a:solidFill>
                  <a:srgbClr val="FFFFFF"/>
                </a:solidFill>
              </a:rPr>
              <a:t>Titeltekst</a:t>
            </a:r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>
            <a:spLocks noGrp="1"/>
          </p:cNvSpPr>
          <p:nvPr>
            <p:ph type="body" idx="1"/>
          </p:nvPr>
        </p:nvSpPr>
        <p:spPr>
          <a:xfrm>
            <a:off x="660374" y="3835400"/>
            <a:ext cx="6112695" cy="3784600"/>
          </a:xfrm>
          <a:prstGeom prst="rect">
            <a:avLst/>
          </a:prstGeom>
        </p:spPr>
        <p:txBody>
          <a:bodyPr/>
          <a:lstStyle>
            <a:lvl1pPr algn="ctr">
              <a:spcBef>
                <a:spcPts val="0"/>
              </a:spcBef>
              <a:buClrTx/>
              <a:buSzTx/>
              <a:buFontTx/>
              <a:buNone/>
              <a:defRPr sz="2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342900" indent="114300" algn="ctr">
              <a:spcBef>
                <a:spcPts val="0"/>
              </a:spcBef>
              <a:buClrTx/>
              <a:buSzTx/>
              <a:buFontTx/>
              <a:buNone/>
              <a:defRPr sz="2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L="342900" indent="571500" algn="ctr">
              <a:spcBef>
                <a:spcPts val="0"/>
              </a:spcBef>
              <a:buClrTx/>
              <a:buSzTx/>
              <a:buFontTx/>
              <a:buNone/>
              <a:defRPr sz="2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L="342900" indent="1028700" algn="ctr">
              <a:spcBef>
                <a:spcPts val="0"/>
              </a:spcBef>
              <a:buClrTx/>
              <a:buSzTx/>
              <a:buFontTx/>
              <a:buNone/>
              <a:defRPr sz="2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L="342900" indent="1485900" algn="ctr">
              <a:spcBef>
                <a:spcPts val="0"/>
              </a:spcBef>
              <a:buClrTx/>
              <a:buSzTx/>
              <a:buFontTx/>
              <a:buNone/>
              <a:defRPr sz="2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600">
                <a:solidFill>
                  <a:srgbClr val="FFFFFF"/>
                </a:solidFill>
              </a:rPr>
              <a:t>Hoofdtekst - niveau één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2600">
                <a:solidFill>
                  <a:srgbClr val="FFFFFF"/>
                </a:solidFill>
              </a:rPr>
              <a:t>Hoofdtekst - niveau twee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2600">
                <a:solidFill>
                  <a:srgbClr val="FFFFFF"/>
                </a:solidFill>
              </a:rPr>
              <a:t>Hoofdtekst - niveau drie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2600">
                <a:solidFill>
                  <a:srgbClr val="FFFFFF"/>
                </a:solidFill>
              </a:rPr>
              <a:t>Hoofdtekst - niveau vier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2600">
                <a:solidFill>
                  <a:srgbClr val="FFFFFF"/>
                </a:solidFill>
              </a:rPr>
              <a:t>Hoofdtekst - niveau vijf</a:t>
            </a:r>
          </a:p>
        </p:txBody>
      </p:sp>
      <p:sp>
        <p:nvSpPr>
          <p:cNvPr id="19" name="Shape 19"/>
          <p:cNvSpPr>
            <a:spLocks noGrp="1"/>
          </p:cNvSpPr>
          <p:nvPr>
            <p:ph type="title"/>
          </p:nvPr>
        </p:nvSpPr>
        <p:spPr>
          <a:xfrm>
            <a:off x="660374" y="0"/>
            <a:ext cx="6112695" cy="37719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5400">
                <a:solidFill>
                  <a:srgbClr val="FFFFFF"/>
                </a:solidFill>
              </a:rPr>
              <a:t>Titeltekst</a:t>
            </a:r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>
            <a:spLocks noGrp="1"/>
          </p:cNvSpPr>
          <p:nvPr>
            <p:ph type="title"/>
          </p:nvPr>
        </p:nvSpPr>
        <p:spPr>
          <a:xfrm>
            <a:off x="1320749" y="203200"/>
            <a:ext cx="10904641" cy="1905000"/>
          </a:xfrm>
          <a:prstGeom prst="rect">
            <a:avLst/>
          </a:prstGeom>
        </p:spPr>
        <p:txBody>
          <a:bodyPr/>
          <a:lstStyle>
            <a:lvl1pPr>
              <a:defRPr sz="6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6400">
                <a:solidFill>
                  <a:srgbClr val="FFFFFF"/>
                </a:solidFill>
              </a:rPr>
              <a:t>Titeltekst</a:t>
            </a:r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hape 27"/>
          <p:cNvSpPr>
            <a:spLocks noGrp="1"/>
          </p:cNvSpPr>
          <p:nvPr>
            <p:ph type="title"/>
          </p:nvPr>
        </p:nvSpPr>
        <p:spPr>
          <a:xfrm>
            <a:off x="1320749" y="152400"/>
            <a:ext cx="10904641" cy="2006600"/>
          </a:xfrm>
          <a:prstGeom prst="rect">
            <a:avLst/>
          </a:prstGeom>
        </p:spPr>
        <p:txBody>
          <a:bodyPr/>
          <a:lstStyle>
            <a:lvl1pPr>
              <a:defRPr sz="6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6400">
                <a:solidFill>
                  <a:srgbClr val="FFFFFF"/>
                </a:solidFill>
              </a:rPr>
              <a:t>Titeltekst</a:t>
            </a:r>
          </a:p>
        </p:txBody>
      </p:sp>
      <p:sp>
        <p:nvSpPr>
          <p:cNvPr id="28" name="Shape 28"/>
          <p:cNvSpPr>
            <a:spLocks noGrp="1"/>
          </p:cNvSpPr>
          <p:nvPr>
            <p:ph type="body" idx="1"/>
          </p:nvPr>
        </p:nvSpPr>
        <p:spPr>
          <a:xfrm>
            <a:off x="1320749" y="2159000"/>
            <a:ext cx="10904641" cy="5461000"/>
          </a:xfrm>
          <a:prstGeom prst="rect">
            <a:avLst/>
          </a:prstGeom>
        </p:spPr>
        <p:txBody>
          <a:bodyPr/>
          <a:lstStyle>
            <a:lvl1pPr marL="563562" indent="-385762">
              <a:spcBef>
                <a:spcPts val="3000"/>
              </a:spcBef>
              <a:buClr>
                <a:srgbClr val="FFFFFF"/>
              </a:buClr>
              <a:buSzPct val="171000"/>
              <a:buFont typeface="Lucida Grande"/>
              <a:buChar char="•"/>
              <a:defRPr sz="2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1035050" indent="-514350">
              <a:spcBef>
                <a:spcPts val="3000"/>
              </a:spcBef>
              <a:buClr>
                <a:srgbClr val="FFFFFF"/>
              </a:buClr>
              <a:buSzPct val="171000"/>
              <a:buFont typeface="Lucida Grande"/>
              <a:buChar char="•"/>
              <a:defRPr sz="2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L="1377950" indent="-514350">
              <a:spcBef>
                <a:spcPts val="3000"/>
              </a:spcBef>
              <a:buClr>
                <a:srgbClr val="FFFFFF"/>
              </a:buClr>
              <a:buSzPct val="171000"/>
              <a:buFont typeface="Lucida Grande"/>
              <a:defRPr sz="2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L="1733550" indent="-514350">
              <a:spcBef>
                <a:spcPts val="3000"/>
              </a:spcBef>
              <a:buClr>
                <a:srgbClr val="FFFFFF"/>
              </a:buClr>
              <a:buSzPct val="171000"/>
              <a:buFont typeface="Lucida Grande"/>
              <a:buChar char="•"/>
              <a:defRPr sz="2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L="2076450" indent="-514350">
              <a:spcBef>
                <a:spcPts val="3000"/>
              </a:spcBef>
              <a:buClr>
                <a:srgbClr val="FFFFFF"/>
              </a:buClr>
              <a:buSzPct val="171000"/>
              <a:buFont typeface="Lucida Grande"/>
              <a:buChar char="•"/>
              <a:defRPr sz="2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FFFFFF"/>
                </a:solidFill>
              </a:rPr>
              <a:t>Hoofdtekst - niveau één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FFFFFF"/>
                </a:solidFill>
              </a:rPr>
              <a:t>Hoofdtekst - niveau twee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FFFFFF"/>
                </a:solidFill>
              </a:rPr>
              <a:t>Hoofdtekst - niveau drie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FFFFFF"/>
                </a:solidFill>
              </a:rPr>
              <a:t>Hoofdtekst - niveau vier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FFFFFF"/>
                </a:solidFill>
              </a:rPr>
              <a:t>Hoofdtekst - niveau vijf</a:t>
            </a:r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>
            <a:spLocks noGrp="1"/>
          </p:cNvSpPr>
          <p:nvPr>
            <p:ph type="title"/>
          </p:nvPr>
        </p:nvSpPr>
        <p:spPr>
          <a:xfrm>
            <a:off x="1320749" y="193676"/>
            <a:ext cx="10904641" cy="1922463"/>
          </a:xfrm>
          <a:prstGeom prst="rect">
            <a:avLst/>
          </a:prstGeom>
        </p:spPr>
        <p:txBody>
          <a:bodyPr/>
          <a:lstStyle>
            <a:lvl1pPr>
              <a:defRPr sz="6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6400">
                <a:solidFill>
                  <a:srgbClr val="FFFFFF"/>
                </a:solidFill>
              </a:rPr>
              <a:t>Titeltekst</a:t>
            </a:r>
          </a:p>
        </p:txBody>
      </p:sp>
      <p:sp>
        <p:nvSpPr>
          <p:cNvPr id="31" name="Shape 31"/>
          <p:cNvSpPr>
            <a:spLocks noGrp="1"/>
          </p:cNvSpPr>
          <p:nvPr>
            <p:ph type="body" idx="1"/>
          </p:nvPr>
        </p:nvSpPr>
        <p:spPr>
          <a:xfrm>
            <a:off x="8093818" y="2116137"/>
            <a:ext cx="4131572" cy="4554538"/>
          </a:xfrm>
          <a:prstGeom prst="rect">
            <a:avLst/>
          </a:prstGeom>
        </p:spPr>
        <p:txBody>
          <a:bodyPr anchor="ctr"/>
          <a:lstStyle>
            <a:lvl1pPr marL="563562" indent="-385762">
              <a:spcBef>
                <a:spcPts val="3000"/>
              </a:spcBef>
              <a:buClr>
                <a:srgbClr val="FFFFFF"/>
              </a:buClr>
              <a:buSzPct val="171000"/>
              <a:buFont typeface="Lucida Grande"/>
              <a:buChar char="•"/>
              <a:defRPr sz="2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1035050" indent="-514350">
              <a:spcBef>
                <a:spcPts val="3000"/>
              </a:spcBef>
              <a:buClr>
                <a:srgbClr val="FFFFFF"/>
              </a:buClr>
              <a:buSzPct val="171000"/>
              <a:buFont typeface="Lucida Grande"/>
              <a:buChar char="•"/>
              <a:defRPr sz="2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L="1377950" indent="-514350">
              <a:spcBef>
                <a:spcPts val="3000"/>
              </a:spcBef>
              <a:buClr>
                <a:srgbClr val="FFFFFF"/>
              </a:buClr>
              <a:buSzPct val="171000"/>
              <a:buFont typeface="Lucida Grande"/>
              <a:defRPr sz="2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L="1733550" indent="-514350">
              <a:spcBef>
                <a:spcPts val="3000"/>
              </a:spcBef>
              <a:buClr>
                <a:srgbClr val="FFFFFF"/>
              </a:buClr>
              <a:buSzPct val="171000"/>
              <a:buFont typeface="Lucida Grande"/>
              <a:buChar char="•"/>
              <a:defRPr sz="2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L="2076450" indent="-514350">
              <a:spcBef>
                <a:spcPts val="3000"/>
              </a:spcBef>
              <a:buClr>
                <a:srgbClr val="FFFFFF"/>
              </a:buClr>
              <a:buSzPct val="171000"/>
              <a:buFont typeface="Lucida Grande"/>
              <a:buChar char="•"/>
              <a:defRPr sz="2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FFFFFF"/>
                </a:solidFill>
              </a:rPr>
              <a:t>Hoofdtekst - niveau één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FFFFFF"/>
                </a:solidFill>
              </a:rPr>
              <a:t>Hoofdtekst - niveau twee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FFFFFF"/>
                </a:solidFill>
              </a:rPr>
              <a:t>Hoofdtekst - niveau drie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FFFFFF"/>
                </a:solidFill>
              </a:rPr>
              <a:t>Hoofdtekst - niveau vier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FFFFFF"/>
                </a:solidFill>
              </a:rPr>
              <a:t>Hoofdtekst - niveau vijf</a:t>
            </a:r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>
            <a:spLocks noGrp="1"/>
          </p:cNvSpPr>
          <p:nvPr>
            <p:ph type="body" idx="1"/>
          </p:nvPr>
        </p:nvSpPr>
        <p:spPr>
          <a:xfrm>
            <a:off x="1320749" y="2116137"/>
            <a:ext cx="5249128" cy="4554538"/>
          </a:xfrm>
          <a:prstGeom prst="rect">
            <a:avLst/>
          </a:prstGeom>
        </p:spPr>
        <p:txBody>
          <a:bodyPr anchor="ctr"/>
          <a:lstStyle>
            <a:lvl1pPr marL="563562" indent="-385762">
              <a:spcBef>
                <a:spcPts val="3000"/>
              </a:spcBef>
              <a:buClr>
                <a:srgbClr val="FFFFFF"/>
              </a:buClr>
              <a:buSzPct val="171000"/>
              <a:buFont typeface="Lucida Grande"/>
              <a:buChar char="•"/>
              <a:defRPr sz="2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1035050" indent="-514350">
              <a:spcBef>
                <a:spcPts val="3000"/>
              </a:spcBef>
              <a:buClr>
                <a:srgbClr val="FFFFFF"/>
              </a:buClr>
              <a:buSzPct val="171000"/>
              <a:buFont typeface="Lucida Grande"/>
              <a:buChar char="•"/>
              <a:defRPr sz="2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L="1377950" indent="-514350">
              <a:spcBef>
                <a:spcPts val="3000"/>
              </a:spcBef>
              <a:buClr>
                <a:srgbClr val="FFFFFF"/>
              </a:buClr>
              <a:buSzPct val="171000"/>
              <a:buFont typeface="Lucida Grande"/>
              <a:defRPr sz="2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L="1733550" indent="-514350">
              <a:spcBef>
                <a:spcPts val="3000"/>
              </a:spcBef>
              <a:buClr>
                <a:srgbClr val="FFFFFF"/>
              </a:buClr>
              <a:buSzPct val="171000"/>
              <a:buFont typeface="Lucida Grande"/>
              <a:buChar char="•"/>
              <a:defRPr sz="2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L="2076450" indent="-514350">
              <a:spcBef>
                <a:spcPts val="3000"/>
              </a:spcBef>
              <a:buClr>
                <a:srgbClr val="FFFFFF"/>
              </a:buClr>
              <a:buSzPct val="171000"/>
              <a:buFont typeface="Lucida Grande"/>
              <a:buChar char="•"/>
              <a:defRPr sz="2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FFFFFF"/>
                </a:solidFill>
              </a:rPr>
              <a:t>Hoofdtekst - niveau één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FFFFFF"/>
                </a:solidFill>
              </a:rPr>
              <a:t>Hoofdtekst - niveau twee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FFFFFF"/>
                </a:solidFill>
              </a:rPr>
              <a:t>Hoofdtekst - niveau drie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FFFFFF"/>
                </a:solidFill>
              </a:rPr>
              <a:t>Hoofdtekst - niveau vier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FFFFFF"/>
                </a:solidFill>
              </a:rPr>
              <a:t>Hoofdtekst - niveau vijf</a:t>
            </a:r>
          </a:p>
        </p:txBody>
      </p:sp>
      <p:sp>
        <p:nvSpPr>
          <p:cNvPr id="34" name="Shape 34"/>
          <p:cNvSpPr>
            <a:spLocks noGrp="1"/>
          </p:cNvSpPr>
          <p:nvPr>
            <p:ph type="title"/>
          </p:nvPr>
        </p:nvSpPr>
        <p:spPr>
          <a:xfrm>
            <a:off x="1320749" y="193676"/>
            <a:ext cx="10904641" cy="1922463"/>
          </a:xfrm>
          <a:prstGeom prst="rect">
            <a:avLst/>
          </a:prstGeom>
        </p:spPr>
        <p:txBody>
          <a:bodyPr/>
          <a:lstStyle>
            <a:lvl1pPr>
              <a:defRPr sz="6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6400">
                <a:solidFill>
                  <a:srgbClr val="FFFFFF"/>
                </a:solidFill>
              </a:rPr>
              <a:t>Titeltekst</a:t>
            </a:r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677307" y="101600"/>
            <a:ext cx="12191524" cy="167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8100" tIns="38100" rIns="38100" bIns="38100" anchor="ctr"/>
          <a:lstStyle/>
          <a:p>
            <a:pPr lvl="0">
              <a:defRPr sz="1800"/>
            </a:pPr>
            <a:r>
              <a:rPr sz="4800"/>
              <a:t>Titeltekst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677307" y="1778000"/>
            <a:ext cx="12191524" cy="5842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8100" tIns="38100" rIns="38100" bIns="38100"/>
          <a:lstStyle/>
          <a:p>
            <a:pPr lvl="0">
              <a:defRPr sz="1800"/>
            </a:pPr>
            <a:r>
              <a:rPr sz="3400"/>
              <a:t>Hoofdtekst - niveau één</a:t>
            </a:r>
          </a:p>
          <a:p>
            <a:pPr lvl="1">
              <a:defRPr sz="1800"/>
            </a:pPr>
            <a:r>
              <a:rPr sz="3400"/>
              <a:t>Hoofdtekst - niveau twee</a:t>
            </a:r>
          </a:p>
          <a:p>
            <a:pPr lvl="2">
              <a:defRPr sz="1800"/>
            </a:pPr>
            <a:r>
              <a:rPr sz="3400"/>
              <a:t>Hoofdtekst - niveau drie</a:t>
            </a:r>
          </a:p>
          <a:p>
            <a:pPr lvl="3">
              <a:defRPr sz="1800"/>
            </a:pPr>
            <a:r>
              <a:rPr sz="3400"/>
              <a:t>Hoofdtekst - niveau vier</a:t>
            </a:r>
          </a:p>
          <a:p>
            <a:pPr lvl="4">
              <a:defRPr sz="1800"/>
            </a:pPr>
            <a:r>
              <a:rPr sz="3400"/>
              <a:t>Hoofdtekst - niveau vijf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12353308" y="7151173"/>
            <a:ext cx="515525" cy="369332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800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lvl="0"/>
            <a:fld id="{86CB4B4D-7CA3-9044-876B-883B54F8677D}" type="slidenum">
              <a:t>‹nr.›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60" r:id="rId7"/>
    <p:sldLayoutId id="2147483661" r:id="rId8"/>
    <p:sldLayoutId id="2147483662" r:id="rId9"/>
    <p:sldLayoutId id="2147483663" r:id="rId10"/>
    <p:sldLayoutId id="2147483664" r:id="rId11"/>
    <p:sldLayoutId id="2147483665" r:id="rId12"/>
    <p:sldLayoutId id="2147483666" r:id="rId13"/>
    <p:sldLayoutId id="2147483667" r:id="rId14"/>
    <p:sldLayoutId id="2147483668" r:id="rId15"/>
    <p:sldLayoutId id="2147483669" r:id="rId16"/>
    <p:sldLayoutId id="2147483670" r:id="rId17"/>
    <p:sldLayoutId id="2147483671" r:id="rId18"/>
    <p:sldLayoutId id="2147483672" r:id="rId19"/>
    <p:sldLayoutId id="2147483673" r:id="rId20"/>
    <p:sldLayoutId id="2147483674" r:id="rId21"/>
    <p:sldLayoutId id="2147483675" r:id="rId22"/>
    <p:sldLayoutId id="2147483676" r:id="rId23"/>
    <p:sldLayoutId id="2147483677" r:id="rId24"/>
    <p:sldLayoutId id="2147483678" r:id="rId25"/>
    <p:sldLayoutId id="2147483679" r:id="rId26"/>
    <p:sldLayoutId id="2147483680" r:id="rId27"/>
    <p:sldLayoutId id="2147483681" r:id="rId28"/>
    <p:sldLayoutId id="2147483682" r:id="rId29"/>
    <p:sldLayoutId id="2147483683" r:id="rId30"/>
  </p:sldLayoutIdLst>
  <p:transition spd="med"/>
  <p:txStyles>
    <p:titleStyle>
      <a:lvl1pPr algn="ctr">
        <a:defRPr sz="4800">
          <a:latin typeface="Arial"/>
          <a:ea typeface="Arial"/>
          <a:cs typeface="Arial"/>
          <a:sym typeface="Arial"/>
        </a:defRPr>
      </a:lvl1pPr>
      <a:lvl2pPr algn="ctr">
        <a:defRPr sz="4800">
          <a:latin typeface="Arial"/>
          <a:ea typeface="Arial"/>
          <a:cs typeface="Arial"/>
          <a:sym typeface="Arial"/>
        </a:defRPr>
      </a:lvl2pPr>
      <a:lvl3pPr algn="ctr">
        <a:defRPr sz="4800">
          <a:latin typeface="Arial"/>
          <a:ea typeface="Arial"/>
          <a:cs typeface="Arial"/>
          <a:sym typeface="Arial"/>
        </a:defRPr>
      </a:lvl3pPr>
      <a:lvl4pPr algn="ctr">
        <a:defRPr sz="4800">
          <a:latin typeface="Arial"/>
          <a:ea typeface="Arial"/>
          <a:cs typeface="Arial"/>
          <a:sym typeface="Arial"/>
        </a:defRPr>
      </a:lvl4pPr>
      <a:lvl5pPr algn="ctr">
        <a:defRPr sz="4800">
          <a:latin typeface="Arial"/>
          <a:ea typeface="Arial"/>
          <a:cs typeface="Arial"/>
          <a:sym typeface="Arial"/>
        </a:defRPr>
      </a:lvl5pPr>
      <a:lvl6pPr indent="457200" algn="ctr">
        <a:defRPr sz="4800">
          <a:latin typeface="Arial"/>
          <a:ea typeface="Arial"/>
          <a:cs typeface="Arial"/>
          <a:sym typeface="Arial"/>
        </a:defRPr>
      </a:lvl6pPr>
      <a:lvl7pPr indent="914400" algn="ctr">
        <a:defRPr sz="4800">
          <a:latin typeface="Arial"/>
          <a:ea typeface="Arial"/>
          <a:cs typeface="Arial"/>
          <a:sym typeface="Arial"/>
        </a:defRPr>
      </a:lvl7pPr>
      <a:lvl8pPr indent="1371600" algn="ctr">
        <a:defRPr sz="4800">
          <a:latin typeface="Arial"/>
          <a:ea typeface="Arial"/>
          <a:cs typeface="Arial"/>
          <a:sym typeface="Arial"/>
        </a:defRPr>
      </a:lvl8pPr>
      <a:lvl9pPr indent="1828800" algn="ctr">
        <a:defRPr sz="4800">
          <a:latin typeface="Arial"/>
          <a:ea typeface="Arial"/>
          <a:cs typeface="Arial"/>
          <a:sym typeface="Arial"/>
        </a:defRPr>
      </a:lvl9pPr>
    </p:titleStyle>
    <p:bodyStyle>
      <a:lvl1pPr marL="342900" indent="-342900">
        <a:spcBef>
          <a:spcPts val="900"/>
        </a:spcBef>
        <a:buClr>
          <a:srgbClr val="000000"/>
        </a:buClr>
        <a:buSzPct val="100000"/>
        <a:buFont typeface="Arial"/>
        <a:buChar char="»"/>
        <a:defRPr sz="3400">
          <a:latin typeface="Arial"/>
          <a:ea typeface="Arial"/>
          <a:cs typeface="Arial"/>
          <a:sym typeface="Arial"/>
        </a:defRPr>
      </a:lvl1pPr>
      <a:lvl2pPr marL="742950" indent="-323850">
        <a:spcBef>
          <a:spcPts val="900"/>
        </a:spcBef>
        <a:buClr>
          <a:srgbClr val="000000"/>
        </a:buClr>
        <a:buSzPct val="100000"/>
        <a:buFont typeface="Arial"/>
        <a:buChar char="–"/>
        <a:defRPr sz="3400">
          <a:latin typeface="Arial"/>
          <a:ea typeface="Arial"/>
          <a:cs typeface="Arial"/>
          <a:sym typeface="Arial"/>
        </a:defRPr>
      </a:lvl2pPr>
      <a:lvl3pPr marL="1175238" indent="-298938">
        <a:spcBef>
          <a:spcPts val="900"/>
        </a:spcBef>
        <a:buClr>
          <a:srgbClr val="000000"/>
        </a:buClr>
        <a:buSzPct val="100000"/>
        <a:buFont typeface="Arial"/>
        <a:buChar char="•"/>
        <a:defRPr sz="3400">
          <a:latin typeface="Arial"/>
          <a:ea typeface="Arial"/>
          <a:cs typeface="Arial"/>
          <a:sym typeface="Arial"/>
        </a:defRPr>
      </a:lvl3pPr>
      <a:lvl4pPr marL="1686790" indent="-353290">
        <a:spcBef>
          <a:spcPts val="900"/>
        </a:spcBef>
        <a:buClr>
          <a:srgbClr val="000000"/>
        </a:buClr>
        <a:buSzPct val="100000"/>
        <a:buFont typeface="Arial"/>
        <a:buChar char="–"/>
        <a:defRPr sz="3400">
          <a:latin typeface="Arial"/>
          <a:ea typeface="Arial"/>
          <a:cs typeface="Arial"/>
          <a:sym typeface="Arial"/>
        </a:defRPr>
      </a:lvl4pPr>
      <a:lvl5pPr marL="2222500" indent="-431800">
        <a:spcBef>
          <a:spcPts val="900"/>
        </a:spcBef>
        <a:buClr>
          <a:srgbClr val="000000"/>
        </a:buClr>
        <a:buSzPct val="100000"/>
        <a:buFont typeface="Arial"/>
        <a:buChar char="»"/>
        <a:defRPr sz="3400">
          <a:latin typeface="Arial"/>
          <a:ea typeface="Arial"/>
          <a:cs typeface="Arial"/>
          <a:sym typeface="Arial"/>
        </a:defRPr>
      </a:lvl5pPr>
      <a:lvl6pPr marL="2679700" indent="-431800">
        <a:spcBef>
          <a:spcPts val="900"/>
        </a:spcBef>
        <a:buClr>
          <a:srgbClr val="000000"/>
        </a:buClr>
        <a:buSzPct val="100000"/>
        <a:buFont typeface="Arial"/>
        <a:buChar char="•"/>
        <a:defRPr sz="3400">
          <a:latin typeface="Arial"/>
          <a:ea typeface="Arial"/>
          <a:cs typeface="Arial"/>
          <a:sym typeface="Arial"/>
        </a:defRPr>
      </a:lvl6pPr>
      <a:lvl7pPr marL="3136900" indent="-431800">
        <a:spcBef>
          <a:spcPts val="900"/>
        </a:spcBef>
        <a:buClr>
          <a:srgbClr val="000000"/>
        </a:buClr>
        <a:buSzPct val="100000"/>
        <a:buFont typeface="Arial"/>
        <a:buChar char="•"/>
        <a:defRPr sz="3400">
          <a:latin typeface="Arial"/>
          <a:ea typeface="Arial"/>
          <a:cs typeface="Arial"/>
          <a:sym typeface="Arial"/>
        </a:defRPr>
      </a:lvl7pPr>
      <a:lvl8pPr marL="3594100" indent="-431800">
        <a:spcBef>
          <a:spcPts val="900"/>
        </a:spcBef>
        <a:buClr>
          <a:srgbClr val="000000"/>
        </a:buClr>
        <a:buSzPct val="100000"/>
        <a:buFont typeface="Arial"/>
        <a:buChar char="•"/>
        <a:defRPr sz="3400">
          <a:latin typeface="Arial"/>
          <a:ea typeface="Arial"/>
          <a:cs typeface="Arial"/>
          <a:sym typeface="Arial"/>
        </a:defRPr>
      </a:lvl8pPr>
      <a:lvl9pPr marL="4051300" indent="-431800">
        <a:spcBef>
          <a:spcPts val="900"/>
        </a:spcBef>
        <a:buClr>
          <a:srgbClr val="000000"/>
        </a:buClr>
        <a:buSzPct val="100000"/>
        <a:buFont typeface="Arial"/>
        <a:buChar char="•"/>
        <a:defRPr sz="3400">
          <a:latin typeface="Arial"/>
          <a:ea typeface="Arial"/>
          <a:cs typeface="Arial"/>
          <a:sym typeface="Arial"/>
        </a:defRPr>
      </a:lvl9pPr>
    </p:bodyStyle>
    <p:otherStyle>
      <a:lvl1pPr algn="r">
        <a:defRPr>
          <a:solidFill>
            <a:schemeClr val="tx1"/>
          </a:solidFill>
          <a:latin typeface="+mn-lt"/>
          <a:ea typeface="+mn-ea"/>
          <a:cs typeface="+mn-cs"/>
          <a:sym typeface="Arial"/>
        </a:defRPr>
      </a:lvl1pPr>
      <a:lvl2pPr indent="457200" algn="r">
        <a:defRPr>
          <a:solidFill>
            <a:schemeClr val="tx1"/>
          </a:solidFill>
          <a:latin typeface="+mn-lt"/>
          <a:ea typeface="+mn-ea"/>
          <a:cs typeface="+mn-cs"/>
          <a:sym typeface="Arial"/>
        </a:defRPr>
      </a:lvl2pPr>
      <a:lvl3pPr indent="914400" algn="r">
        <a:defRPr>
          <a:solidFill>
            <a:schemeClr val="tx1"/>
          </a:solidFill>
          <a:latin typeface="+mn-lt"/>
          <a:ea typeface="+mn-ea"/>
          <a:cs typeface="+mn-cs"/>
          <a:sym typeface="Arial"/>
        </a:defRPr>
      </a:lvl3pPr>
      <a:lvl4pPr indent="1371600" algn="r">
        <a:defRPr>
          <a:solidFill>
            <a:schemeClr val="tx1"/>
          </a:solidFill>
          <a:latin typeface="+mn-lt"/>
          <a:ea typeface="+mn-ea"/>
          <a:cs typeface="+mn-cs"/>
          <a:sym typeface="Arial"/>
        </a:defRPr>
      </a:lvl4pPr>
      <a:lvl5pPr indent="1828800" algn="r">
        <a:defRPr>
          <a:solidFill>
            <a:schemeClr val="tx1"/>
          </a:solidFill>
          <a:latin typeface="+mn-lt"/>
          <a:ea typeface="+mn-ea"/>
          <a:cs typeface="+mn-cs"/>
          <a:sym typeface="Arial"/>
        </a:defRPr>
      </a:lvl5pPr>
      <a:lvl6pPr algn="r">
        <a:defRPr>
          <a:solidFill>
            <a:schemeClr val="tx1"/>
          </a:solidFill>
          <a:latin typeface="+mn-lt"/>
          <a:ea typeface="+mn-ea"/>
          <a:cs typeface="+mn-cs"/>
          <a:sym typeface="Arial"/>
        </a:defRPr>
      </a:lvl6pPr>
      <a:lvl7pPr algn="r">
        <a:defRPr>
          <a:solidFill>
            <a:schemeClr val="tx1"/>
          </a:solidFill>
          <a:latin typeface="+mn-lt"/>
          <a:ea typeface="+mn-ea"/>
          <a:cs typeface="+mn-cs"/>
          <a:sym typeface="Arial"/>
        </a:defRPr>
      </a:lvl7pPr>
      <a:lvl8pPr algn="r">
        <a:defRPr>
          <a:solidFill>
            <a:schemeClr val="tx1"/>
          </a:solidFill>
          <a:latin typeface="+mn-lt"/>
          <a:ea typeface="+mn-ea"/>
          <a:cs typeface="+mn-cs"/>
          <a:sym typeface="Arial"/>
        </a:defRPr>
      </a:lvl8pPr>
      <a:lvl9pPr algn="r">
        <a:defRPr>
          <a:solidFill>
            <a:schemeClr val="tx1"/>
          </a:solidFill>
          <a:latin typeface="+mn-lt"/>
          <a:ea typeface="+mn-ea"/>
          <a:cs typeface="+mn-cs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tiff"/><Relationship Id="rId4" Type="http://schemas.openxmlformats.org/officeDocument/2006/relationships/image" Target="../media/image6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4F6F6B2F-5A19-0746-BADA-9099FB42E2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5390" y="-1"/>
            <a:ext cx="8125653" cy="8125653"/>
          </a:xfrm>
          <a:prstGeom prst="rect">
            <a:avLst/>
          </a:prstGeom>
        </p:spPr>
      </p:pic>
      <p:sp>
        <p:nvSpPr>
          <p:cNvPr id="10" name="Driehoek 9">
            <a:extLst>
              <a:ext uri="{FF2B5EF4-FFF2-40B4-BE49-F238E27FC236}">
                <a16:creationId xmlns:a16="http://schemas.microsoft.com/office/drawing/2014/main" id="{2274523B-5325-8B4F-B10E-0650A2439FC5}"/>
              </a:ext>
            </a:extLst>
          </p:cNvPr>
          <p:cNvSpPr/>
          <p:nvPr/>
        </p:nvSpPr>
        <p:spPr>
          <a:xfrm rot="5400000" flipH="1">
            <a:off x="660620" y="2740361"/>
            <a:ext cx="1804475" cy="674933"/>
          </a:xfrm>
          <a:prstGeom prst="triangle">
            <a:avLst/>
          </a:prstGeom>
          <a:solidFill>
            <a:schemeClr val="bg1"/>
          </a:solidFill>
          <a:ln w="25400" cap="flat">
            <a:noFill/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nl-NL" sz="12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5" name="Rechthoek 4">
            <a:extLst>
              <a:ext uri="{FF2B5EF4-FFF2-40B4-BE49-F238E27FC236}">
                <a16:creationId xmlns:a16="http://schemas.microsoft.com/office/drawing/2014/main" id="{8AF61D95-263A-9545-A8B7-90DEC504B013}"/>
              </a:ext>
            </a:extLst>
          </p:cNvPr>
          <p:cNvSpPr/>
          <p:nvPr/>
        </p:nvSpPr>
        <p:spPr>
          <a:xfrm>
            <a:off x="9943652" y="5848943"/>
            <a:ext cx="3747964" cy="599255"/>
          </a:xfrm>
          <a:prstGeom prst="rect">
            <a:avLst/>
          </a:prstGeom>
          <a:solidFill>
            <a:srgbClr val="EDBC3E"/>
          </a:solidFill>
          <a:ln w="25400" cap="flat">
            <a:noFill/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nl-NL" sz="12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Gill Sans"/>
              <a:ea typeface="Gill Sans"/>
              <a:cs typeface="Gill Sans"/>
              <a:sym typeface="Gill Sans"/>
            </a:endParaRPr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066293CB-BB83-654B-AEDC-FE3FB9D59BED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9799796" y="6521961"/>
            <a:ext cx="2765425" cy="774065"/>
          </a:xfrm>
          <a:prstGeom prst="rect">
            <a:avLst/>
          </a:prstGeom>
        </p:spPr>
      </p:pic>
      <p:sp>
        <p:nvSpPr>
          <p:cNvPr id="13" name="Tekstvak 12">
            <a:extLst>
              <a:ext uri="{FF2B5EF4-FFF2-40B4-BE49-F238E27FC236}">
                <a16:creationId xmlns:a16="http://schemas.microsoft.com/office/drawing/2014/main" id="{89CD871B-8E5F-9A4D-BD01-FDD8F7D50B64}"/>
              </a:ext>
            </a:extLst>
          </p:cNvPr>
          <p:cNvSpPr txBox="1"/>
          <p:nvPr/>
        </p:nvSpPr>
        <p:spPr>
          <a:xfrm>
            <a:off x="9799795" y="1155585"/>
            <a:ext cx="2765425" cy="1384993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r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nl-NL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HOE HOUDEN WE DE AARDE LEEFBAAR?</a:t>
            </a:r>
            <a:endParaRPr kumimoji="0" lang="nl-NL" sz="280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Arial" panose="020B0604020202020204" pitchFamily="34" charset="0"/>
              <a:cs typeface="Arial" panose="020B0604020202020204" pitchFamily="34" charset="0"/>
              <a:sym typeface="Gill Sans"/>
            </a:endParaRPr>
          </a:p>
        </p:txBody>
      </p:sp>
    </p:spTree>
    <p:extLst>
      <p:ext uri="{BB962C8B-B14F-4D97-AF65-F5344CB8AC3E}">
        <p14:creationId xmlns:p14="http://schemas.microsoft.com/office/powerpoint/2010/main" val="3240683978"/>
      </p:ext>
    </p:extLst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riehoek 9">
            <a:extLst>
              <a:ext uri="{FF2B5EF4-FFF2-40B4-BE49-F238E27FC236}">
                <a16:creationId xmlns:a16="http://schemas.microsoft.com/office/drawing/2014/main" id="{467ACA90-774B-8248-B2BD-A7E889939FDA}"/>
              </a:ext>
            </a:extLst>
          </p:cNvPr>
          <p:cNvSpPr/>
          <p:nvPr/>
        </p:nvSpPr>
        <p:spPr>
          <a:xfrm rot="5400000" flipH="1">
            <a:off x="660620" y="5263648"/>
            <a:ext cx="1804475" cy="674933"/>
          </a:xfrm>
          <a:prstGeom prst="triangle">
            <a:avLst/>
          </a:prstGeom>
          <a:solidFill>
            <a:schemeClr val="bg1"/>
          </a:solidFill>
          <a:ln w="25400" cap="flat">
            <a:noFill/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nl-NL" sz="12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5" name="Rechthoek 4">
            <a:extLst>
              <a:ext uri="{FF2B5EF4-FFF2-40B4-BE49-F238E27FC236}">
                <a16:creationId xmlns:a16="http://schemas.microsoft.com/office/drawing/2014/main" id="{7203DAD9-974E-9E44-99FA-62B0A0998548}"/>
              </a:ext>
            </a:extLst>
          </p:cNvPr>
          <p:cNvSpPr/>
          <p:nvPr/>
        </p:nvSpPr>
        <p:spPr>
          <a:xfrm>
            <a:off x="7373540" y="1009565"/>
            <a:ext cx="2380060" cy="599255"/>
          </a:xfrm>
          <a:prstGeom prst="rect">
            <a:avLst/>
          </a:prstGeom>
          <a:solidFill>
            <a:srgbClr val="EDBC3E"/>
          </a:solidFill>
          <a:ln w="25400" cap="flat">
            <a:noFill/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nl-NL" sz="12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98772B91-58B7-D545-AD44-9A38D9D2B420}"/>
              </a:ext>
            </a:extLst>
          </p:cNvPr>
          <p:cNvSpPr txBox="1"/>
          <p:nvPr/>
        </p:nvSpPr>
        <p:spPr>
          <a:xfrm>
            <a:off x="7673789" y="1067673"/>
            <a:ext cx="2241176" cy="523218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nl-NL" sz="2800" b="1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Arial Narrow" panose="020B0604020202020204" pitchFamily="34" charset="0"/>
                <a:cs typeface="Arial Narrow" panose="020B0604020202020204" pitchFamily="34" charset="0"/>
                <a:sym typeface="Gill Sans"/>
              </a:rPr>
              <a:t>CO2</a:t>
            </a:r>
          </a:p>
        </p:txBody>
      </p:sp>
      <p:sp>
        <p:nvSpPr>
          <p:cNvPr id="9" name="Driehoek 8">
            <a:extLst>
              <a:ext uri="{FF2B5EF4-FFF2-40B4-BE49-F238E27FC236}">
                <a16:creationId xmlns:a16="http://schemas.microsoft.com/office/drawing/2014/main" id="{BC8F2811-0FCC-3E45-81C8-CA6AC6815FED}"/>
              </a:ext>
            </a:extLst>
          </p:cNvPr>
          <p:cNvSpPr/>
          <p:nvPr/>
        </p:nvSpPr>
        <p:spPr>
          <a:xfrm rot="5400000" flipH="1">
            <a:off x="660618" y="5263648"/>
            <a:ext cx="1804475" cy="674933"/>
          </a:xfrm>
          <a:prstGeom prst="triangle">
            <a:avLst/>
          </a:prstGeom>
          <a:solidFill>
            <a:schemeClr val="bg1"/>
          </a:solidFill>
          <a:ln w="25400" cap="flat">
            <a:noFill/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nl-NL" sz="12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Gill Sans"/>
              <a:ea typeface="Gill Sans"/>
              <a:cs typeface="Gill Sans"/>
              <a:sym typeface="Gill Sans"/>
            </a:endParaRP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DEA24401-A941-2948-8B02-7F371D5D4A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570226" cy="76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114424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E7EA87F5-9974-414E-8EFC-7533BB57A0A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 r="1172"/>
          <a:stretch/>
        </p:blipFill>
        <p:spPr>
          <a:xfrm>
            <a:off x="1209785" y="0"/>
            <a:ext cx="8141259" cy="7620000"/>
          </a:xfrm>
          <a:prstGeom prst="rect">
            <a:avLst/>
          </a:prstGeom>
        </p:spPr>
      </p:pic>
      <p:sp>
        <p:nvSpPr>
          <p:cNvPr id="10" name="Driehoek 9">
            <a:extLst>
              <a:ext uri="{FF2B5EF4-FFF2-40B4-BE49-F238E27FC236}">
                <a16:creationId xmlns:a16="http://schemas.microsoft.com/office/drawing/2014/main" id="{467ACA90-774B-8248-B2BD-A7E889939FDA}"/>
              </a:ext>
            </a:extLst>
          </p:cNvPr>
          <p:cNvSpPr/>
          <p:nvPr/>
        </p:nvSpPr>
        <p:spPr>
          <a:xfrm rot="5400000" flipH="1">
            <a:off x="660620" y="5263648"/>
            <a:ext cx="1804475" cy="674933"/>
          </a:xfrm>
          <a:prstGeom prst="triangle">
            <a:avLst/>
          </a:prstGeom>
          <a:solidFill>
            <a:schemeClr val="bg1"/>
          </a:solidFill>
          <a:ln w="25400" cap="flat">
            <a:noFill/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nl-NL" sz="12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5" name="Rechthoek 4">
            <a:extLst>
              <a:ext uri="{FF2B5EF4-FFF2-40B4-BE49-F238E27FC236}">
                <a16:creationId xmlns:a16="http://schemas.microsoft.com/office/drawing/2014/main" id="{7203DAD9-974E-9E44-99FA-62B0A0998548}"/>
              </a:ext>
            </a:extLst>
          </p:cNvPr>
          <p:cNvSpPr/>
          <p:nvPr/>
        </p:nvSpPr>
        <p:spPr>
          <a:xfrm>
            <a:off x="8409860" y="3210745"/>
            <a:ext cx="2034620" cy="599255"/>
          </a:xfrm>
          <a:prstGeom prst="rect">
            <a:avLst/>
          </a:prstGeom>
          <a:solidFill>
            <a:srgbClr val="EDBC3E"/>
          </a:solidFill>
          <a:ln w="25400" cap="flat">
            <a:noFill/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nl-NL" sz="12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9" name="Driehoek 8">
            <a:extLst>
              <a:ext uri="{FF2B5EF4-FFF2-40B4-BE49-F238E27FC236}">
                <a16:creationId xmlns:a16="http://schemas.microsoft.com/office/drawing/2014/main" id="{BC8F2811-0FCC-3E45-81C8-CA6AC6815FED}"/>
              </a:ext>
            </a:extLst>
          </p:cNvPr>
          <p:cNvSpPr/>
          <p:nvPr/>
        </p:nvSpPr>
        <p:spPr>
          <a:xfrm rot="5400000" flipH="1">
            <a:off x="660618" y="5263648"/>
            <a:ext cx="1804475" cy="674933"/>
          </a:xfrm>
          <a:prstGeom prst="triangle">
            <a:avLst/>
          </a:prstGeom>
          <a:solidFill>
            <a:schemeClr val="bg1"/>
          </a:solidFill>
          <a:ln w="25400" cap="flat">
            <a:noFill/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nl-NL" sz="12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11" name="Tekstvak 10">
            <a:extLst>
              <a:ext uri="{FF2B5EF4-FFF2-40B4-BE49-F238E27FC236}">
                <a16:creationId xmlns:a16="http://schemas.microsoft.com/office/drawing/2014/main" id="{79B8B231-DCCD-4842-A05C-1FFC08F172EA}"/>
              </a:ext>
            </a:extLst>
          </p:cNvPr>
          <p:cNvSpPr txBox="1"/>
          <p:nvPr/>
        </p:nvSpPr>
        <p:spPr>
          <a:xfrm>
            <a:off x="8506439" y="3248762"/>
            <a:ext cx="1938041" cy="523218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nl-NL" sz="2800" b="1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Arial Narrow" panose="020B0604020202020204" pitchFamily="34" charset="0"/>
                <a:cs typeface="Arial Narrow" panose="020B0604020202020204" pitchFamily="34" charset="0"/>
                <a:sym typeface="Gill Sans"/>
              </a:rPr>
              <a:t>4,5 x EU</a:t>
            </a:r>
          </a:p>
        </p:txBody>
      </p:sp>
    </p:spTree>
    <p:extLst>
      <p:ext uri="{BB962C8B-B14F-4D97-AF65-F5344CB8AC3E}">
        <p14:creationId xmlns:p14="http://schemas.microsoft.com/office/powerpoint/2010/main" val="4043131839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hoek 4">
            <a:extLst>
              <a:ext uri="{FF2B5EF4-FFF2-40B4-BE49-F238E27FC236}">
                <a16:creationId xmlns:a16="http://schemas.microsoft.com/office/drawing/2014/main" id="{5BE45AF8-C0C9-BA49-BC76-60332552AF62}"/>
              </a:ext>
            </a:extLst>
          </p:cNvPr>
          <p:cNvSpPr/>
          <p:nvPr/>
        </p:nvSpPr>
        <p:spPr>
          <a:xfrm>
            <a:off x="1225391" y="0"/>
            <a:ext cx="8125653" cy="7620000"/>
          </a:xfrm>
          <a:prstGeom prst="rect">
            <a:avLst/>
          </a:prstGeom>
          <a:solidFill>
            <a:srgbClr val="E5E5E5"/>
          </a:solidFill>
          <a:ln w="25400" cap="flat">
            <a:noFill/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nl-NL" sz="12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Gill Sans"/>
              <a:ea typeface="Gill Sans"/>
              <a:cs typeface="Gill Sans"/>
              <a:sym typeface="Gill Sans"/>
            </a:endParaRP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6073C062-F95D-DF4C-995C-7CF51DB7C4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5390" y="411725"/>
            <a:ext cx="8125653" cy="6796550"/>
          </a:xfrm>
          <a:prstGeom prst="rect">
            <a:avLst/>
          </a:prstGeom>
        </p:spPr>
      </p:pic>
      <p:sp>
        <p:nvSpPr>
          <p:cNvPr id="10" name="Driehoek 9">
            <a:extLst>
              <a:ext uri="{FF2B5EF4-FFF2-40B4-BE49-F238E27FC236}">
                <a16:creationId xmlns:a16="http://schemas.microsoft.com/office/drawing/2014/main" id="{467ACA90-774B-8248-B2BD-A7E889939FDA}"/>
              </a:ext>
            </a:extLst>
          </p:cNvPr>
          <p:cNvSpPr/>
          <p:nvPr/>
        </p:nvSpPr>
        <p:spPr>
          <a:xfrm rot="16200000" flipH="1">
            <a:off x="8111339" y="5683921"/>
            <a:ext cx="1804475" cy="674933"/>
          </a:xfrm>
          <a:prstGeom prst="triangle">
            <a:avLst/>
          </a:prstGeom>
          <a:solidFill>
            <a:schemeClr val="bg1"/>
          </a:solidFill>
          <a:ln w="25400" cap="flat">
            <a:noFill/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nl-NL" sz="12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6" name="Rechthoek 5">
            <a:extLst>
              <a:ext uri="{FF2B5EF4-FFF2-40B4-BE49-F238E27FC236}">
                <a16:creationId xmlns:a16="http://schemas.microsoft.com/office/drawing/2014/main" id="{BB804EBD-A74C-B844-8E53-712C5FCD816C}"/>
              </a:ext>
            </a:extLst>
          </p:cNvPr>
          <p:cNvSpPr/>
          <p:nvPr/>
        </p:nvSpPr>
        <p:spPr>
          <a:xfrm>
            <a:off x="7373540" y="1009565"/>
            <a:ext cx="2380060" cy="599255"/>
          </a:xfrm>
          <a:prstGeom prst="rect">
            <a:avLst/>
          </a:prstGeom>
          <a:solidFill>
            <a:srgbClr val="EDBC3E"/>
          </a:solidFill>
          <a:ln w="25400" cap="flat">
            <a:noFill/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nl-NL" sz="12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77DBD9E9-9B6E-BE49-99C8-6C74B810028C}"/>
              </a:ext>
            </a:extLst>
          </p:cNvPr>
          <p:cNvSpPr txBox="1"/>
          <p:nvPr/>
        </p:nvSpPr>
        <p:spPr>
          <a:xfrm>
            <a:off x="7673789" y="1067673"/>
            <a:ext cx="2241176" cy="523218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nl-NL" sz="2800" b="1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Arial Narrow" panose="020B0604020202020204" pitchFamily="34" charset="0"/>
                <a:cs typeface="Arial Narrow" panose="020B0604020202020204" pitchFamily="34" charset="0"/>
                <a:sym typeface="Gill Sans"/>
              </a:rPr>
              <a:t>VRAGEN?</a:t>
            </a:r>
          </a:p>
        </p:txBody>
      </p:sp>
    </p:spTree>
    <p:extLst>
      <p:ext uri="{BB962C8B-B14F-4D97-AF65-F5344CB8AC3E}">
        <p14:creationId xmlns:p14="http://schemas.microsoft.com/office/powerpoint/2010/main" val="3720309742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2688CDDF-4176-D64B-ABE9-6237098EA94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506" t="-3323" r="24896" b="3323"/>
          <a:stretch/>
        </p:blipFill>
        <p:spPr>
          <a:xfrm>
            <a:off x="-406400" y="-838200"/>
            <a:ext cx="14158976" cy="8763000"/>
          </a:xfrm>
          <a:prstGeom prst="rect">
            <a:avLst/>
          </a:prstGeom>
        </p:spPr>
      </p:pic>
      <p:sp>
        <p:nvSpPr>
          <p:cNvPr id="8" name="Tekstvak 7">
            <a:extLst>
              <a:ext uri="{FF2B5EF4-FFF2-40B4-BE49-F238E27FC236}">
                <a16:creationId xmlns:a16="http://schemas.microsoft.com/office/drawing/2014/main" id="{7C7ABC44-5E14-1744-A3A7-42AC4BF799F3}"/>
              </a:ext>
            </a:extLst>
          </p:cNvPr>
          <p:cNvSpPr txBox="1"/>
          <p:nvPr/>
        </p:nvSpPr>
        <p:spPr>
          <a:xfrm>
            <a:off x="8873999" y="5571221"/>
            <a:ext cx="4131128" cy="1754324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r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nl-NL" sz="360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Gill Sans"/>
              </a:rPr>
              <a:t>TURNING </a:t>
            </a:r>
          </a:p>
          <a:p>
            <a:pPr marL="0" marR="0" indent="0" algn="r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nl-NL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WASTE INTO</a:t>
            </a:r>
          </a:p>
          <a:p>
            <a:pPr marL="0" marR="0" indent="0" algn="r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nl-NL" sz="360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Gill Sans"/>
              </a:rPr>
              <a:t>PROFIT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4EFFA709-EC1F-144E-9EA4-B72DC25C621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073" y="6616268"/>
            <a:ext cx="3221527" cy="709277"/>
          </a:xfrm>
          <a:prstGeom prst="rect">
            <a:avLst/>
          </a:prstGeom>
        </p:spPr>
      </p:pic>
      <p:sp>
        <p:nvSpPr>
          <p:cNvPr id="5" name="Rechthoek 4">
            <a:extLst>
              <a:ext uri="{FF2B5EF4-FFF2-40B4-BE49-F238E27FC236}">
                <a16:creationId xmlns:a16="http://schemas.microsoft.com/office/drawing/2014/main" id="{8AF61D95-263A-9545-A8B7-90DEC504B013}"/>
              </a:ext>
            </a:extLst>
          </p:cNvPr>
          <p:cNvSpPr/>
          <p:nvPr/>
        </p:nvSpPr>
        <p:spPr>
          <a:xfrm>
            <a:off x="10004612" y="4828530"/>
            <a:ext cx="3747964" cy="599255"/>
          </a:xfrm>
          <a:prstGeom prst="rect">
            <a:avLst/>
          </a:prstGeom>
          <a:solidFill>
            <a:srgbClr val="EDBC3E"/>
          </a:solidFill>
          <a:ln w="25400" cap="flat">
            <a:noFill/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nl-NL" sz="12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Gill Sans"/>
              <a:ea typeface="Gill Sans"/>
              <a:cs typeface="Gill Sans"/>
              <a:sym typeface="Gill Sans"/>
            </a:endParaRPr>
          </a:p>
        </p:txBody>
      </p:sp>
    </p:spTree>
    <p:extLst>
      <p:ext uri="{BB962C8B-B14F-4D97-AF65-F5344CB8AC3E}">
        <p14:creationId xmlns:p14="http://schemas.microsoft.com/office/powerpoint/2010/main" val="3896870208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hoek 7">
            <a:extLst>
              <a:ext uri="{FF2B5EF4-FFF2-40B4-BE49-F238E27FC236}">
                <a16:creationId xmlns:a16="http://schemas.microsoft.com/office/drawing/2014/main" id="{EF95C364-B5F9-3542-AAC9-264E712CF03E}"/>
              </a:ext>
            </a:extLst>
          </p:cNvPr>
          <p:cNvSpPr/>
          <p:nvPr/>
        </p:nvSpPr>
        <p:spPr>
          <a:xfrm>
            <a:off x="-278290" y="998749"/>
            <a:ext cx="14400000" cy="5760000"/>
          </a:xfrm>
          <a:prstGeom prst="rect">
            <a:avLst/>
          </a:prstGeom>
          <a:solidFill>
            <a:srgbClr val="C0D7D8"/>
          </a:solidFill>
          <a:ln w="25400" cap="flat">
            <a:noFill/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nl-NL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Gill Sans"/>
              <a:ea typeface="Gill Sans"/>
              <a:cs typeface="Gill Sans"/>
              <a:sym typeface="Gill Sans"/>
            </a:endParaRPr>
          </a:p>
        </p:txBody>
      </p:sp>
      <p:grpSp>
        <p:nvGrpSpPr>
          <p:cNvPr id="17" name="Groep 16">
            <a:extLst>
              <a:ext uri="{FF2B5EF4-FFF2-40B4-BE49-F238E27FC236}">
                <a16:creationId xmlns:a16="http://schemas.microsoft.com/office/drawing/2014/main" id="{9410F6B1-3222-3A4B-8F3E-625352F5B040}"/>
              </a:ext>
            </a:extLst>
          </p:cNvPr>
          <p:cNvGrpSpPr/>
          <p:nvPr/>
        </p:nvGrpSpPr>
        <p:grpSpPr>
          <a:xfrm>
            <a:off x="12600000" y="6120000"/>
            <a:ext cx="697293" cy="1277497"/>
            <a:chOff x="10293794" y="4781758"/>
            <a:chExt cx="697293" cy="1277497"/>
          </a:xfrm>
        </p:grpSpPr>
        <p:sp>
          <p:nvSpPr>
            <p:cNvPr id="18" name="Rechthoek 17">
              <a:extLst>
                <a:ext uri="{FF2B5EF4-FFF2-40B4-BE49-F238E27FC236}">
                  <a16:creationId xmlns:a16="http://schemas.microsoft.com/office/drawing/2014/main" id="{D21B17A3-0765-3641-97F5-9A172DF88FF9}"/>
                </a:ext>
              </a:extLst>
            </p:cNvPr>
            <p:cNvSpPr/>
            <p:nvPr/>
          </p:nvSpPr>
          <p:spPr>
            <a:xfrm>
              <a:off x="10293794" y="4781758"/>
              <a:ext cx="697293" cy="553998"/>
            </a:xfrm>
            <a:prstGeom prst="rect">
              <a:avLst/>
            </a:prstGeom>
            <a:solidFill>
              <a:srgbClr val="FFFFFF"/>
            </a:solidFill>
            <a:ln w="19050" cap="flat">
              <a:solidFill>
                <a:schemeClr val="bg1">
                  <a:lumMod val="85000"/>
                </a:schemeClr>
              </a:solidFill>
              <a:prstDash val="solid"/>
              <a:bevel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36000" tIns="144000" rIns="72000" bIns="0" numCol="1" spcCol="38100" rtlCol="0" anchor="t">
              <a:noAutofit/>
            </a:bodyPr>
            <a:lstStyle/>
            <a:p>
              <a:pPr marL="0" marR="0" indent="0" algn="ctr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l-NL" sz="3600" b="0" i="0" u="none" strike="noStrike" cap="none" spc="0" normalizeH="0" baseline="0" dirty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FillTx/>
                  <a:latin typeface="Gill Sans"/>
                  <a:ea typeface="Gill Sans"/>
                  <a:cs typeface="Gill Sans"/>
                  <a:sym typeface="Gill Sans"/>
                </a:rPr>
                <a:t>⌃</a:t>
              </a:r>
            </a:p>
          </p:txBody>
        </p:sp>
        <p:sp>
          <p:nvSpPr>
            <p:cNvPr id="19" name="Rechthoek 18">
              <a:extLst>
                <a:ext uri="{FF2B5EF4-FFF2-40B4-BE49-F238E27FC236}">
                  <a16:creationId xmlns:a16="http://schemas.microsoft.com/office/drawing/2014/main" id="{B177DFCE-BB6B-3B42-846A-BCED6295FB0D}"/>
                </a:ext>
              </a:extLst>
            </p:cNvPr>
            <p:cNvSpPr/>
            <p:nvPr/>
          </p:nvSpPr>
          <p:spPr>
            <a:xfrm flipV="1">
              <a:off x="10293794" y="5505257"/>
              <a:ext cx="697293" cy="553998"/>
            </a:xfrm>
            <a:prstGeom prst="rect">
              <a:avLst/>
            </a:prstGeom>
            <a:solidFill>
              <a:srgbClr val="FFFFFF"/>
            </a:solidFill>
            <a:ln w="19050" cap="flat">
              <a:solidFill>
                <a:schemeClr val="bg1">
                  <a:lumMod val="85000"/>
                </a:schemeClr>
              </a:solidFill>
              <a:prstDash val="solid"/>
              <a:bevel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36000" tIns="144000" rIns="72000" bIns="0" numCol="1" spcCol="38100" rtlCol="0" anchor="t">
              <a:noAutofit/>
            </a:bodyPr>
            <a:lstStyle/>
            <a:p>
              <a:pPr marL="0" marR="0" indent="0" algn="ctr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l-NL" sz="3600" b="0" i="0" u="none" strike="noStrike" cap="none" spc="0" normalizeH="0" baseline="0" dirty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FillTx/>
                  <a:latin typeface="Gill Sans"/>
                  <a:ea typeface="Gill Sans"/>
                  <a:cs typeface="Gill Sans"/>
                  <a:sym typeface="Gill Sans"/>
                </a:rPr>
                <a:t>⌃</a:t>
              </a:r>
            </a:p>
          </p:txBody>
        </p:sp>
      </p:grpSp>
      <p:sp>
        <p:nvSpPr>
          <p:cNvPr id="10" name="Driehoek 9">
            <a:extLst>
              <a:ext uri="{FF2B5EF4-FFF2-40B4-BE49-F238E27FC236}">
                <a16:creationId xmlns:a16="http://schemas.microsoft.com/office/drawing/2014/main" id="{CC36EC78-94BE-A649-ACE2-31C49635D315}"/>
              </a:ext>
            </a:extLst>
          </p:cNvPr>
          <p:cNvSpPr/>
          <p:nvPr/>
        </p:nvSpPr>
        <p:spPr>
          <a:xfrm rot="10800000" flipH="1">
            <a:off x="924780" y="998749"/>
            <a:ext cx="1804475" cy="674933"/>
          </a:xfrm>
          <a:prstGeom prst="triangle">
            <a:avLst/>
          </a:prstGeom>
          <a:solidFill>
            <a:schemeClr val="bg1"/>
          </a:solidFill>
          <a:ln w="25400" cap="flat">
            <a:noFill/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nl-NL" sz="12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Gill Sans"/>
              <a:ea typeface="Gill Sans"/>
              <a:cs typeface="Gill Sans"/>
              <a:sym typeface="Gill Sans"/>
            </a:endParaRP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0D3E2012-2851-EF44-8F04-6B3D31FA59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864" y="2621280"/>
            <a:ext cx="4700837" cy="2655388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92FCC086-B7A3-7D4F-8C7E-178AD79F41B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6517" y="2621280"/>
            <a:ext cx="2655388" cy="2655388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12" name="Rechthoek 11">
            <a:extLst>
              <a:ext uri="{FF2B5EF4-FFF2-40B4-BE49-F238E27FC236}">
                <a16:creationId xmlns:a16="http://schemas.microsoft.com/office/drawing/2014/main" id="{F69323AA-9D95-1243-B126-489518C18440}"/>
              </a:ext>
            </a:extLst>
          </p:cNvPr>
          <p:cNvSpPr/>
          <p:nvPr/>
        </p:nvSpPr>
        <p:spPr>
          <a:xfrm>
            <a:off x="1082648" y="5440744"/>
            <a:ext cx="3290645" cy="599255"/>
          </a:xfrm>
          <a:prstGeom prst="rect">
            <a:avLst/>
          </a:prstGeom>
          <a:solidFill>
            <a:srgbClr val="EDBC3E"/>
          </a:solidFill>
          <a:ln w="25400" cap="flat">
            <a:noFill/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nl-NL" sz="12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13" name="Tekstvak 12">
            <a:extLst>
              <a:ext uri="{FF2B5EF4-FFF2-40B4-BE49-F238E27FC236}">
                <a16:creationId xmlns:a16="http://schemas.microsoft.com/office/drawing/2014/main" id="{0895CCE5-8A0E-C74F-BF0D-76650272640B}"/>
              </a:ext>
            </a:extLst>
          </p:cNvPr>
          <p:cNvSpPr txBox="1"/>
          <p:nvPr/>
        </p:nvSpPr>
        <p:spPr>
          <a:xfrm>
            <a:off x="1529688" y="5539721"/>
            <a:ext cx="3128085" cy="43088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nl-NL" sz="2200" b="1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Arial Narrow" panose="020B0604020202020204" pitchFamily="34" charset="0"/>
                <a:cs typeface="Arial Narrow" panose="020B0604020202020204" pitchFamily="34" charset="0"/>
                <a:sym typeface="Gill Sans"/>
              </a:rPr>
              <a:t>LUCHTVERVUILING</a:t>
            </a:r>
          </a:p>
        </p:txBody>
      </p:sp>
      <p:sp>
        <p:nvSpPr>
          <p:cNvPr id="14" name="Rechthoek 13">
            <a:extLst>
              <a:ext uri="{FF2B5EF4-FFF2-40B4-BE49-F238E27FC236}">
                <a16:creationId xmlns:a16="http://schemas.microsoft.com/office/drawing/2014/main" id="{BD055119-B3F5-B446-9C8E-118C9563E8D2}"/>
              </a:ext>
            </a:extLst>
          </p:cNvPr>
          <p:cNvSpPr/>
          <p:nvPr/>
        </p:nvSpPr>
        <p:spPr>
          <a:xfrm>
            <a:off x="5396518" y="5440743"/>
            <a:ext cx="2655388" cy="599255"/>
          </a:xfrm>
          <a:prstGeom prst="rect">
            <a:avLst/>
          </a:prstGeom>
          <a:solidFill>
            <a:srgbClr val="EDBC3E"/>
          </a:solidFill>
          <a:ln w="25400" cap="flat">
            <a:noFill/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nl-NL" sz="12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15" name="Tekstvak 14">
            <a:extLst>
              <a:ext uri="{FF2B5EF4-FFF2-40B4-BE49-F238E27FC236}">
                <a16:creationId xmlns:a16="http://schemas.microsoft.com/office/drawing/2014/main" id="{AE26AB63-608C-564E-AF6D-07A6DCDC69F9}"/>
              </a:ext>
            </a:extLst>
          </p:cNvPr>
          <p:cNvSpPr txBox="1"/>
          <p:nvPr/>
        </p:nvSpPr>
        <p:spPr>
          <a:xfrm>
            <a:off x="5542084" y="5539721"/>
            <a:ext cx="2489501" cy="43088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nl-NL" sz="2200" b="1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Arial Narrow" panose="020B0604020202020204" pitchFamily="34" charset="0"/>
                <a:cs typeface="Arial Narrow" panose="020B0604020202020204" pitchFamily="34" charset="0"/>
                <a:sym typeface="Gill Sans"/>
              </a:rPr>
              <a:t>GRONDVERVUILING</a:t>
            </a:r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DDD8A0E1-BB4B-7C4C-9E70-182FDCBF682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45722" y="2621280"/>
            <a:ext cx="4809331" cy="2705249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20" name="Rechthoek 19">
            <a:extLst>
              <a:ext uri="{FF2B5EF4-FFF2-40B4-BE49-F238E27FC236}">
                <a16:creationId xmlns:a16="http://schemas.microsoft.com/office/drawing/2014/main" id="{D6AA354C-DE37-E247-9ED8-D8AE98882A4A}"/>
              </a:ext>
            </a:extLst>
          </p:cNvPr>
          <p:cNvSpPr/>
          <p:nvPr/>
        </p:nvSpPr>
        <p:spPr>
          <a:xfrm>
            <a:off x="9033343" y="5440742"/>
            <a:ext cx="3290645" cy="599255"/>
          </a:xfrm>
          <a:prstGeom prst="rect">
            <a:avLst/>
          </a:prstGeom>
          <a:solidFill>
            <a:srgbClr val="EDBC3E"/>
          </a:solidFill>
          <a:ln w="25400" cap="flat">
            <a:noFill/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nl-NL" sz="12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21" name="Tekstvak 20">
            <a:extLst>
              <a:ext uri="{FF2B5EF4-FFF2-40B4-BE49-F238E27FC236}">
                <a16:creationId xmlns:a16="http://schemas.microsoft.com/office/drawing/2014/main" id="{E8031FF7-7561-374E-8904-A1D13F99959D}"/>
              </a:ext>
            </a:extLst>
          </p:cNvPr>
          <p:cNvSpPr txBox="1"/>
          <p:nvPr/>
        </p:nvSpPr>
        <p:spPr>
          <a:xfrm>
            <a:off x="9445030" y="5524926"/>
            <a:ext cx="3128085" cy="43088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nl-NL" sz="2200" b="1" dirty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WATER</a:t>
            </a:r>
            <a:r>
              <a:rPr kumimoji="0" lang="nl-NL" sz="2200" b="1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Arial Narrow" panose="020B0604020202020204" pitchFamily="34" charset="0"/>
                <a:cs typeface="Arial Narrow" panose="020B0604020202020204" pitchFamily="34" charset="0"/>
                <a:sym typeface="Gill Sans"/>
              </a:rPr>
              <a:t>VERVUILING</a:t>
            </a:r>
          </a:p>
        </p:txBody>
      </p:sp>
    </p:spTree>
    <p:extLst>
      <p:ext uri="{BB962C8B-B14F-4D97-AF65-F5344CB8AC3E}">
        <p14:creationId xmlns:p14="http://schemas.microsoft.com/office/powerpoint/2010/main" val="416935851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6224CF94-278A-3048-9A39-8B473864BE5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0572" r="22694"/>
          <a:stretch/>
        </p:blipFill>
        <p:spPr>
          <a:xfrm>
            <a:off x="1225391" y="0"/>
            <a:ext cx="8125653" cy="7620000"/>
          </a:xfrm>
          <a:prstGeom prst="rect">
            <a:avLst/>
          </a:prstGeom>
        </p:spPr>
      </p:pic>
      <p:grpSp>
        <p:nvGrpSpPr>
          <p:cNvPr id="17" name="Groep 16">
            <a:extLst>
              <a:ext uri="{FF2B5EF4-FFF2-40B4-BE49-F238E27FC236}">
                <a16:creationId xmlns:a16="http://schemas.microsoft.com/office/drawing/2014/main" id="{9410F6B1-3222-3A4B-8F3E-625352F5B040}"/>
              </a:ext>
            </a:extLst>
          </p:cNvPr>
          <p:cNvGrpSpPr/>
          <p:nvPr/>
        </p:nvGrpSpPr>
        <p:grpSpPr>
          <a:xfrm>
            <a:off x="12600000" y="6120000"/>
            <a:ext cx="697293" cy="1277497"/>
            <a:chOff x="10293794" y="4781758"/>
            <a:chExt cx="697293" cy="1277497"/>
          </a:xfrm>
        </p:grpSpPr>
        <p:sp>
          <p:nvSpPr>
            <p:cNvPr id="18" name="Rechthoek 17">
              <a:extLst>
                <a:ext uri="{FF2B5EF4-FFF2-40B4-BE49-F238E27FC236}">
                  <a16:creationId xmlns:a16="http://schemas.microsoft.com/office/drawing/2014/main" id="{D21B17A3-0765-3641-97F5-9A172DF88FF9}"/>
                </a:ext>
              </a:extLst>
            </p:cNvPr>
            <p:cNvSpPr/>
            <p:nvPr/>
          </p:nvSpPr>
          <p:spPr>
            <a:xfrm>
              <a:off x="10293794" y="4781758"/>
              <a:ext cx="697293" cy="553998"/>
            </a:xfrm>
            <a:prstGeom prst="rect">
              <a:avLst/>
            </a:prstGeom>
            <a:solidFill>
              <a:srgbClr val="FFFFFF"/>
            </a:solidFill>
            <a:ln w="19050" cap="flat">
              <a:solidFill>
                <a:schemeClr val="bg1">
                  <a:lumMod val="85000"/>
                </a:schemeClr>
              </a:solidFill>
              <a:prstDash val="solid"/>
              <a:bevel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36000" tIns="144000" rIns="72000" bIns="0" numCol="1" spcCol="38100" rtlCol="0" anchor="t">
              <a:noAutofit/>
            </a:bodyPr>
            <a:lstStyle/>
            <a:p>
              <a:pPr marL="0" marR="0" indent="0" algn="ctr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l-NL" sz="3600" b="0" i="0" u="none" strike="noStrike" cap="none" spc="0" normalizeH="0" baseline="0" dirty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FillTx/>
                  <a:latin typeface="Gill Sans"/>
                  <a:ea typeface="Gill Sans"/>
                  <a:cs typeface="Gill Sans"/>
                  <a:sym typeface="Gill Sans"/>
                </a:rPr>
                <a:t>⌃</a:t>
              </a:r>
            </a:p>
          </p:txBody>
        </p:sp>
        <p:sp>
          <p:nvSpPr>
            <p:cNvPr id="19" name="Rechthoek 18">
              <a:extLst>
                <a:ext uri="{FF2B5EF4-FFF2-40B4-BE49-F238E27FC236}">
                  <a16:creationId xmlns:a16="http://schemas.microsoft.com/office/drawing/2014/main" id="{B177DFCE-BB6B-3B42-846A-BCED6295FB0D}"/>
                </a:ext>
              </a:extLst>
            </p:cNvPr>
            <p:cNvSpPr/>
            <p:nvPr/>
          </p:nvSpPr>
          <p:spPr>
            <a:xfrm flipV="1">
              <a:off x="10293794" y="5505257"/>
              <a:ext cx="697293" cy="553998"/>
            </a:xfrm>
            <a:prstGeom prst="rect">
              <a:avLst/>
            </a:prstGeom>
            <a:solidFill>
              <a:srgbClr val="FFFFFF"/>
            </a:solidFill>
            <a:ln w="19050" cap="flat">
              <a:solidFill>
                <a:schemeClr val="bg1">
                  <a:lumMod val="85000"/>
                </a:schemeClr>
              </a:solidFill>
              <a:prstDash val="solid"/>
              <a:bevel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36000" tIns="144000" rIns="72000" bIns="0" numCol="1" spcCol="38100" rtlCol="0" anchor="t">
              <a:noAutofit/>
            </a:bodyPr>
            <a:lstStyle/>
            <a:p>
              <a:pPr marL="0" marR="0" indent="0" algn="ctr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l-NL" sz="3600" b="0" i="0" u="none" strike="noStrike" cap="none" spc="0" normalizeH="0" baseline="0" dirty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FillTx/>
                  <a:latin typeface="Gill Sans"/>
                  <a:ea typeface="Gill Sans"/>
                  <a:cs typeface="Gill Sans"/>
                  <a:sym typeface="Gill Sans"/>
                </a:rPr>
                <a:t>⌃</a:t>
              </a:r>
            </a:p>
          </p:txBody>
        </p:sp>
      </p:grpSp>
      <p:sp>
        <p:nvSpPr>
          <p:cNvPr id="10" name="Driehoek 9">
            <a:extLst>
              <a:ext uri="{FF2B5EF4-FFF2-40B4-BE49-F238E27FC236}">
                <a16:creationId xmlns:a16="http://schemas.microsoft.com/office/drawing/2014/main" id="{CC36EC78-94BE-A649-ACE2-31C49635D315}"/>
              </a:ext>
            </a:extLst>
          </p:cNvPr>
          <p:cNvSpPr/>
          <p:nvPr/>
        </p:nvSpPr>
        <p:spPr>
          <a:xfrm rot="5400000" flipH="1">
            <a:off x="660620" y="2740361"/>
            <a:ext cx="1804475" cy="674933"/>
          </a:xfrm>
          <a:prstGeom prst="triangle">
            <a:avLst/>
          </a:prstGeom>
          <a:solidFill>
            <a:schemeClr val="bg1"/>
          </a:solidFill>
          <a:ln w="25400" cap="flat">
            <a:noFill/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nl-NL" sz="12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Gill Sans"/>
              <a:ea typeface="Gill Sans"/>
              <a:cs typeface="Gill Sans"/>
              <a:sym typeface="Gill Sans"/>
            </a:endParaRPr>
          </a:p>
        </p:txBody>
      </p:sp>
    </p:spTree>
    <p:extLst>
      <p:ext uri="{BB962C8B-B14F-4D97-AF65-F5344CB8AC3E}">
        <p14:creationId xmlns:p14="http://schemas.microsoft.com/office/powerpoint/2010/main" val="1785955674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hoek 10">
            <a:extLst>
              <a:ext uri="{FF2B5EF4-FFF2-40B4-BE49-F238E27FC236}">
                <a16:creationId xmlns:a16="http://schemas.microsoft.com/office/drawing/2014/main" id="{B275C0CF-8B49-1A47-A4BF-64370BD68B87}"/>
              </a:ext>
            </a:extLst>
          </p:cNvPr>
          <p:cNvSpPr/>
          <p:nvPr/>
        </p:nvSpPr>
        <p:spPr>
          <a:xfrm>
            <a:off x="-278290" y="998749"/>
            <a:ext cx="14400000" cy="5760000"/>
          </a:xfrm>
          <a:prstGeom prst="rect">
            <a:avLst/>
          </a:prstGeom>
          <a:solidFill>
            <a:srgbClr val="C0D7D8"/>
          </a:solidFill>
          <a:ln w="25400" cap="flat">
            <a:noFill/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nl-NL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Gill Sans"/>
              <a:ea typeface="Gill Sans"/>
              <a:cs typeface="Gill Sans"/>
              <a:sym typeface="Gill Sans"/>
            </a:endParaRP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71B8A9AF-935F-3E49-B2C3-61D792248F2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155" b="29583"/>
          <a:stretch/>
        </p:blipFill>
        <p:spPr>
          <a:xfrm>
            <a:off x="-207541" y="1595873"/>
            <a:ext cx="14258502" cy="4581408"/>
          </a:xfrm>
          <a:prstGeom prst="rect">
            <a:avLst/>
          </a:prstGeom>
        </p:spPr>
      </p:pic>
      <p:sp>
        <p:nvSpPr>
          <p:cNvPr id="13" name="Rechthoek 12">
            <a:extLst>
              <a:ext uri="{FF2B5EF4-FFF2-40B4-BE49-F238E27FC236}">
                <a16:creationId xmlns:a16="http://schemas.microsoft.com/office/drawing/2014/main" id="{DC3CECD4-3B9E-1C45-B35F-7898C8C8C66D}"/>
              </a:ext>
            </a:extLst>
          </p:cNvPr>
          <p:cNvSpPr/>
          <p:nvPr/>
        </p:nvSpPr>
        <p:spPr>
          <a:xfrm>
            <a:off x="1082648" y="5278184"/>
            <a:ext cx="3290645" cy="599255"/>
          </a:xfrm>
          <a:prstGeom prst="rect">
            <a:avLst/>
          </a:prstGeom>
          <a:solidFill>
            <a:srgbClr val="EDBC3E"/>
          </a:solidFill>
          <a:ln w="25400" cap="flat">
            <a:noFill/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nl-NL" sz="12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14" name="Tekstvak 13">
            <a:extLst>
              <a:ext uri="{FF2B5EF4-FFF2-40B4-BE49-F238E27FC236}">
                <a16:creationId xmlns:a16="http://schemas.microsoft.com/office/drawing/2014/main" id="{92096AAE-3513-A14B-A3AE-A9D2C8EEC068}"/>
              </a:ext>
            </a:extLst>
          </p:cNvPr>
          <p:cNvSpPr txBox="1"/>
          <p:nvPr/>
        </p:nvSpPr>
        <p:spPr>
          <a:xfrm>
            <a:off x="1529688" y="5377161"/>
            <a:ext cx="3128085" cy="43088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nl-NL" sz="2200" b="1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Arial Narrow" panose="020B0604020202020204" pitchFamily="34" charset="0"/>
                <a:cs typeface="Arial Narrow" panose="020B0604020202020204" pitchFamily="34" charset="0"/>
                <a:sym typeface="Gill Sans"/>
              </a:rPr>
              <a:t>MOSSELEN</a:t>
            </a:r>
          </a:p>
        </p:txBody>
      </p:sp>
      <p:grpSp>
        <p:nvGrpSpPr>
          <p:cNvPr id="17" name="Groep 16">
            <a:extLst>
              <a:ext uri="{FF2B5EF4-FFF2-40B4-BE49-F238E27FC236}">
                <a16:creationId xmlns:a16="http://schemas.microsoft.com/office/drawing/2014/main" id="{9410F6B1-3222-3A4B-8F3E-625352F5B040}"/>
              </a:ext>
            </a:extLst>
          </p:cNvPr>
          <p:cNvGrpSpPr/>
          <p:nvPr/>
        </p:nvGrpSpPr>
        <p:grpSpPr>
          <a:xfrm>
            <a:off x="12600000" y="6120000"/>
            <a:ext cx="697293" cy="1277497"/>
            <a:chOff x="10293794" y="4781758"/>
            <a:chExt cx="697293" cy="1277497"/>
          </a:xfrm>
        </p:grpSpPr>
        <p:sp>
          <p:nvSpPr>
            <p:cNvPr id="18" name="Rechthoek 17">
              <a:extLst>
                <a:ext uri="{FF2B5EF4-FFF2-40B4-BE49-F238E27FC236}">
                  <a16:creationId xmlns:a16="http://schemas.microsoft.com/office/drawing/2014/main" id="{D21B17A3-0765-3641-97F5-9A172DF88FF9}"/>
                </a:ext>
              </a:extLst>
            </p:cNvPr>
            <p:cNvSpPr/>
            <p:nvPr/>
          </p:nvSpPr>
          <p:spPr>
            <a:xfrm>
              <a:off x="10293794" y="4781758"/>
              <a:ext cx="697293" cy="553998"/>
            </a:xfrm>
            <a:prstGeom prst="rect">
              <a:avLst/>
            </a:prstGeom>
            <a:solidFill>
              <a:srgbClr val="FFFFFF"/>
            </a:solidFill>
            <a:ln w="19050" cap="flat">
              <a:solidFill>
                <a:schemeClr val="bg1">
                  <a:lumMod val="85000"/>
                </a:schemeClr>
              </a:solidFill>
              <a:prstDash val="solid"/>
              <a:bevel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36000" tIns="144000" rIns="72000" bIns="0" numCol="1" spcCol="38100" rtlCol="0" anchor="t">
              <a:noAutofit/>
            </a:bodyPr>
            <a:lstStyle/>
            <a:p>
              <a:pPr marL="0" marR="0" indent="0" algn="ctr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l-NL" sz="3600" b="0" i="0" u="none" strike="noStrike" cap="none" spc="0" normalizeH="0" baseline="0" dirty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FillTx/>
                  <a:latin typeface="Gill Sans"/>
                  <a:ea typeface="Gill Sans"/>
                  <a:cs typeface="Gill Sans"/>
                  <a:sym typeface="Gill Sans"/>
                </a:rPr>
                <a:t>⌃</a:t>
              </a:r>
            </a:p>
          </p:txBody>
        </p:sp>
        <p:sp>
          <p:nvSpPr>
            <p:cNvPr id="19" name="Rechthoek 18">
              <a:extLst>
                <a:ext uri="{FF2B5EF4-FFF2-40B4-BE49-F238E27FC236}">
                  <a16:creationId xmlns:a16="http://schemas.microsoft.com/office/drawing/2014/main" id="{B177DFCE-BB6B-3B42-846A-BCED6295FB0D}"/>
                </a:ext>
              </a:extLst>
            </p:cNvPr>
            <p:cNvSpPr/>
            <p:nvPr/>
          </p:nvSpPr>
          <p:spPr>
            <a:xfrm flipV="1">
              <a:off x="10293794" y="5505257"/>
              <a:ext cx="697293" cy="553998"/>
            </a:xfrm>
            <a:prstGeom prst="rect">
              <a:avLst/>
            </a:prstGeom>
            <a:solidFill>
              <a:srgbClr val="FFFFFF"/>
            </a:solidFill>
            <a:ln w="19050" cap="flat">
              <a:solidFill>
                <a:schemeClr val="bg1">
                  <a:lumMod val="85000"/>
                </a:schemeClr>
              </a:solidFill>
              <a:prstDash val="solid"/>
              <a:bevel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36000" tIns="144000" rIns="72000" bIns="0" numCol="1" spcCol="38100" rtlCol="0" anchor="t">
              <a:noAutofit/>
            </a:bodyPr>
            <a:lstStyle/>
            <a:p>
              <a:pPr marL="0" marR="0" indent="0" algn="ctr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l-NL" sz="3600" b="0" i="0" u="none" strike="noStrike" cap="none" spc="0" normalizeH="0" baseline="0" dirty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FillTx/>
                  <a:latin typeface="Gill Sans"/>
                  <a:ea typeface="Gill Sans"/>
                  <a:cs typeface="Gill Sans"/>
                  <a:sym typeface="Gill Sans"/>
                </a:rPr>
                <a:t>⌃</a:t>
              </a:r>
            </a:p>
          </p:txBody>
        </p:sp>
      </p:grpSp>
      <p:sp>
        <p:nvSpPr>
          <p:cNvPr id="12" name="Driehoek 11">
            <a:extLst>
              <a:ext uri="{FF2B5EF4-FFF2-40B4-BE49-F238E27FC236}">
                <a16:creationId xmlns:a16="http://schemas.microsoft.com/office/drawing/2014/main" id="{CDFE5D3C-3BD5-7141-A569-0556F77F05CB}"/>
              </a:ext>
            </a:extLst>
          </p:cNvPr>
          <p:cNvSpPr/>
          <p:nvPr/>
        </p:nvSpPr>
        <p:spPr>
          <a:xfrm rot="10800000" flipH="1">
            <a:off x="10393900" y="1002058"/>
            <a:ext cx="1804475" cy="674933"/>
          </a:xfrm>
          <a:prstGeom prst="triangle">
            <a:avLst/>
          </a:prstGeom>
          <a:solidFill>
            <a:schemeClr val="bg1"/>
          </a:solidFill>
          <a:ln w="25400" cap="flat">
            <a:noFill/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nl-NL" sz="12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Gill Sans"/>
              <a:ea typeface="Gill Sans"/>
              <a:cs typeface="Gill Sans"/>
              <a:sym typeface="Gill Sans"/>
            </a:endParaRPr>
          </a:p>
        </p:txBody>
      </p:sp>
    </p:spTree>
    <p:extLst>
      <p:ext uri="{BB962C8B-B14F-4D97-AF65-F5344CB8AC3E}">
        <p14:creationId xmlns:p14="http://schemas.microsoft.com/office/powerpoint/2010/main" val="2819970554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hoek 10">
            <a:extLst>
              <a:ext uri="{FF2B5EF4-FFF2-40B4-BE49-F238E27FC236}">
                <a16:creationId xmlns:a16="http://schemas.microsoft.com/office/drawing/2014/main" id="{AC1EBE0D-561A-BA4E-8111-5AD70D6C59C1}"/>
              </a:ext>
            </a:extLst>
          </p:cNvPr>
          <p:cNvSpPr/>
          <p:nvPr/>
        </p:nvSpPr>
        <p:spPr>
          <a:xfrm>
            <a:off x="-278290" y="998749"/>
            <a:ext cx="14400000" cy="5760000"/>
          </a:xfrm>
          <a:prstGeom prst="rect">
            <a:avLst/>
          </a:prstGeom>
          <a:solidFill>
            <a:srgbClr val="C0D7D8"/>
          </a:solidFill>
          <a:ln w="25400" cap="flat">
            <a:noFill/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nl-NL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Gill Sans"/>
              <a:ea typeface="Gill Sans"/>
              <a:cs typeface="Gill Sans"/>
              <a:sym typeface="Gill Sans"/>
            </a:endParaRP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A4DCAB7B-1225-E841-B6FB-32B41F2D49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78290" y="1676991"/>
            <a:ext cx="14400000" cy="4800000"/>
          </a:xfrm>
          <a:prstGeom prst="rect">
            <a:avLst/>
          </a:prstGeom>
        </p:spPr>
      </p:pic>
      <p:sp>
        <p:nvSpPr>
          <p:cNvPr id="13" name="Rechthoek 12">
            <a:extLst>
              <a:ext uri="{FF2B5EF4-FFF2-40B4-BE49-F238E27FC236}">
                <a16:creationId xmlns:a16="http://schemas.microsoft.com/office/drawing/2014/main" id="{AE157CEB-4A43-F446-B1C0-68416D11EA53}"/>
              </a:ext>
            </a:extLst>
          </p:cNvPr>
          <p:cNvSpPr/>
          <p:nvPr/>
        </p:nvSpPr>
        <p:spPr>
          <a:xfrm>
            <a:off x="1082648" y="6601335"/>
            <a:ext cx="3290645" cy="599255"/>
          </a:xfrm>
          <a:prstGeom prst="rect">
            <a:avLst/>
          </a:prstGeom>
          <a:solidFill>
            <a:srgbClr val="EDBC3E"/>
          </a:solidFill>
          <a:ln w="25400" cap="flat">
            <a:noFill/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nl-NL" sz="12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14" name="Tekstvak 13">
            <a:extLst>
              <a:ext uri="{FF2B5EF4-FFF2-40B4-BE49-F238E27FC236}">
                <a16:creationId xmlns:a16="http://schemas.microsoft.com/office/drawing/2014/main" id="{1146A560-A4CA-DB4E-A942-7FAAD413036F}"/>
              </a:ext>
            </a:extLst>
          </p:cNvPr>
          <p:cNvSpPr txBox="1"/>
          <p:nvPr/>
        </p:nvSpPr>
        <p:spPr>
          <a:xfrm>
            <a:off x="1529688" y="6700312"/>
            <a:ext cx="3128085" cy="43088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nl-NL" sz="2200" b="1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Arial Narrow" panose="020B0604020202020204" pitchFamily="34" charset="0"/>
                <a:cs typeface="Arial Narrow" panose="020B0604020202020204" pitchFamily="34" charset="0"/>
                <a:sym typeface="Gill Sans"/>
              </a:rPr>
              <a:t>AFVAL SORTEREN</a:t>
            </a:r>
          </a:p>
        </p:txBody>
      </p:sp>
      <p:sp>
        <p:nvSpPr>
          <p:cNvPr id="15" name="Driehoek 14">
            <a:extLst>
              <a:ext uri="{FF2B5EF4-FFF2-40B4-BE49-F238E27FC236}">
                <a16:creationId xmlns:a16="http://schemas.microsoft.com/office/drawing/2014/main" id="{092508D4-6649-3549-BE30-1276C13F4E5B}"/>
              </a:ext>
            </a:extLst>
          </p:cNvPr>
          <p:cNvSpPr/>
          <p:nvPr/>
        </p:nvSpPr>
        <p:spPr>
          <a:xfrm rot="10800000" flipH="1">
            <a:off x="10393900" y="1002058"/>
            <a:ext cx="1804475" cy="674933"/>
          </a:xfrm>
          <a:prstGeom prst="triangle">
            <a:avLst/>
          </a:prstGeom>
          <a:solidFill>
            <a:schemeClr val="bg1"/>
          </a:solidFill>
          <a:ln w="25400" cap="flat">
            <a:noFill/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nl-NL" sz="12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Gill Sans"/>
              <a:ea typeface="Gill Sans"/>
              <a:cs typeface="Gill Sans"/>
              <a:sym typeface="Gill Sans"/>
            </a:endParaRPr>
          </a:p>
        </p:txBody>
      </p:sp>
      <p:grpSp>
        <p:nvGrpSpPr>
          <p:cNvPr id="17" name="Groep 16">
            <a:extLst>
              <a:ext uri="{FF2B5EF4-FFF2-40B4-BE49-F238E27FC236}">
                <a16:creationId xmlns:a16="http://schemas.microsoft.com/office/drawing/2014/main" id="{9410F6B1-3222-3A4B-8F3E-625352F5B040}"/>
              </a:ext>
            </a:extLst>
          </p:cNvPr>
          <p:cNvGrpSpPr/>
          <p:nvPr/>
        </p:nvGrpSpPr>
        <p:grpSpPr>
          <a:xfrm>
            <a:off x="12600000" y="6120000"/>
            <a:ext cx="697293" cy="1277497"/>
            <a:chOff x="10293794" y="4781758"/>
            <a:chExt cx="697293" cy="1277497"/>
          </a:xfrm>
        </p:grpSpPr>
        <p:sp>
          <p:nvSpPr>
            <p:cNvPr id="18" name="Rechthoek 17">
              <a:extLst>
                <a:ext uri="{FF2B5EF4-FFF2-40B4-BE49-F238E27FC236}">
                  <a16:creationId xmlns:a16="http://schemas.microsoft.com/office/drawing/2014/main" id="{D21B17A3-0765-3641-97F5-9A172DF88FF9}"/>
                </a:ext>
              </a:extLst>
            </p:cNvPr>
            <p:cNvSpPr/>
            <p:nvPr/>
          </p:nvSpPr>
          <p:spPr>
            <a:xfrm>
              <a:off x="10293794" y="4781758"/>
              <a:ext cx="697293" cy="553998"/>
            </a:xfrm>
            <a:prstGeom prst="rect">
              <a:avLst/>
            </a:prstGeom>
            <a:solidFill>
              <a:srgbClr val="FFFFFF"/>
            </a:solidFill>
            <a:ln w="19050" cap="flat">
              <a:solidFill>
                <a:schemeClr val="bg1">
                  <a:lumMod val="85000"/>
                </a:schemeClr>
              </a:solidFill>
              <a:prstDash val="solid"/>
              <a:bevel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36000" tIns="144000" rIns="72000" bIns="0" numCol="1" spcCol="38100" rtlCol="0" anchor="t">
              <a:noAutofit/>
            </a:bodyPr>
            <a:lstStyle/>
            <a:p>
              <a:pPr marL="0" marR="0" indent="0" algn="ctr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l-NL" sz="3600" b="0" i="0" u="none" strike="noStrike" cap="none" spc="0" normalizeH="0" baseline="0" dirty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FillTx/>
                  <a:latin typeface="Gill Sans"/>
                  <a:ea typeface="Gill Sans"/>
                  <a:cs typeface="Gill Sans"/>
                  <a:sym typeface="Gill Sans"/>
                </a:rPr>
                <a:t>⌃</a:t>
              </a:r>
            </a:p>
          </p:txBody>
        </p:sp>
        <p:sp>
          <p:nvSpPr>
            <p:cNvPr id="19" name="Rechthoek 18">
              <a:extLst>
                <a:ext uri="{FF2B5EF4-FFF2-40B4-BE49-F238E27FC236}">
                  <a16:creationId xmlns:a16="http://schemas.microsoft.com/office/drawing/2014/main" id="{B177DFCE-BB6B-3B42-846A-BCED6295FB0D}"/>
                </a:ext>
              </a:extLst>
            </p:cNvPr>
            <p:cNvSpPr/>
            <p:nvPr/>
          </p:nvSpPr>
          <p:spPr>
            <a:xfrm flipV="1">
              <a:off x="10293794" y="5505257"/>
              <a:ext cx="697293" cy="553998"/>
            </a:xfrm>
            <a:prstGeom prst="rect">
              <a:avLst/>
            </a:prstGeom>
            <a:solidFill>
              <a:srgbClr val="FFFFFF"/>
            </a:solidFill>
            <a:ln w="19050" cap="flat">
              <a:solidFill>
                <a:schemeClr val="bg1">
                  <a:lumMod val="85000"/>
                </a:schemeClr>
              </a:solidFill>
              <a:prstDash val="solid"/>
              <a:bevel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36000" tIns="144000" rIns="72000" bIns="0" numCol="1" spcCol="38100" rtlCol="0" anchor="t">
              <a:noAutofit/>
            </a:bodyPr>
            <a:lstStyle/>
            <a:p>
              <a:pPr marL="0" marR="0" indent="0" algn="ctr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l-NL" sz="3600" b="0" i="0" u="none" strike="noStrike" cap="none" spc="0" normalizeH="0" baseline="0" dirty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FillTx/>
                  <a:latin typeface="Gill Sans"/>
                  <a:ea typeface="Gill Sans"/>
                  <a:cs typeface="Gill Sans"/>
                  <a:sym typeface="Gill Sans"/>
                </a:rPr>
                <a:t>⌃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91245770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hoek 7">
            <a:extLst>
              <a:ext uri="{FF2B5EF4-FFF2-40B4-BE49-F238E27FC236}">
                <a16:creationId xmlns:a16="http://schemas.microsoft.com/office/drawing/2014/main" id="{9E0CF2BC-E512-BF43-92E6-B28203253AA9}"/>
              </a:ext>
            </a:extLst>
          </p:cNvPr>
          <p:cNvSpPr/>
          <p:nvPr/>
        </p:nvSpPr>
        <p:spPr>
          <a:xfrm>
            <a:off x="1225391" y="0"/>
            <a:ext cx="8125653" cy="7620000"/>
          </a:xfrm>
          <a:prstGeom prst="rect">
            <a:avLst/>
          </a:prstGeom>
          <a:solidFill>
            <a:srgbClr val="778686"/>
          </a:solidFill>
          <a:ln w="25400" cap="flat">
            <a:noFill/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nl-NL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Gill Sans"/>
              <a:ea typeface="Gill Sans"/>
              <a:cs typeface="Gill Sans"/>
              <a:sym typeface="Gill Sans"/>
            </a:endParaRPr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BB82DC82-C68B-BD44-B30B-5F1E381D15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5390" y="-1"/>
            <a:ext cx="8125653" cy="8125653"/>
          </a:xfrm>
          <a:prstGeom prst="rect">
            <a:avLst/>
          </a:prstGeom>
        </p:spPr>
      </p:pic>
      <p:sp>
        <p:nvSpPr>
          <p:cNvPr id="10" name="Driehoek 9">
            <a:extLst>
              <a:ext uri="{FF2B5EF4-FFF2-40B4-BE49-F238E27FC236}">
                <a16:creationId xmlns:a16="http://schemas.microsoft.com/office/drawing/2014/main" id="{467ACA90-774B-8248-B2BD-A7E889939FDA}"/>
              </a:ext>
            </a:extLst>
          </p:cNvPr>
          <p:cNvSpPr/>
          <p:nvPr/>
        </p:nvSpPr>
        <p:spPr>
          <a:xfrm rot="16200000" flipH="1">
            <a:off x="8229606" y="5730885"/>
            <a:ext cx="1804475" cy="674933"/>
          </a:xfrm>
          <a:prstGeom prst="triangle">
            <a:avLst/>
          </a:prstGeom>
          <a:solidFill>
            <a:schemeClr val="bg1"/>
          </a:solidFill>
          <a:ln w="25400" cap="flat">
            <a:noFill/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nl-NL" sz="12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5" name="Rechthoek 4">
            <a:extLst>
              <a:ext uri="{FF2B5EF4-FFF2-40B4-BE49-F238E27FC236}">
                <a16:creationId xmlns:a16="http://schemas.microsoft.com/office/drawing/2014/main" id="{7203DAD9-974E-9E44-99FA-62B0A0998548}"/>
              </a:ext>
            </a:extLst>
          </p:cNvPr>
          <p:cNvSpPr/>
          <p:nvPr/>
        </p:nvSpPr>
        <p:spPr>
          <a:xfrm>
            <a:off x="6624319" y="1009565"/>
            <a:ext cx="3290645" cy="599255"/>
          </a:xfrm>
          <a:prstGeom prst="rect">
            <a:avLst/>
          </a:prstGeom>
          <a:solidFill>
            <a:srgbClr val="EDBC3E"/>
          </a:solidFill>
          <a:ln w="25400" cap="flat">
            <a:noFill/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nl-NL" sz="12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98772B91-58B7-D545-AD44-9A38D9D2B420}"/>
              </a:ext>
            </a:extLst>
          </p:cNvPr>
          <p:cNvSpPr txBox="1"/>
          <p:nvPr/>
        </p:nvSpPr>
        <p:spPr>
          <a:xfrm>
            <a:off x="6786880" y="1067673"/>
            <a:ext cx="3128085" cy="523218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nl-NL" sz="2800" b="1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Arial Narrow" panose="020B0604020202020204" pitchFamily="34" charset="0"/>
                <a:cs typeface="Arial Narrow" panose="020B0604020202020204" pitchFamily="34" charset="0"/>
                <a:sym typeface="Gill Sans"/>
              </a:rPr>
              <a:t>KOOLSTOFDIOXIDE</a:t>
            </a:r>
          </a:p>
        </p:txBody>
      </p:sp>
    </p:spTree>
    <p:extLst>
      <p:ext uri="{BB962C8B-B14F-4D97-AF65-F5344CB8AC3E}">
        <p14:creationId xmlns:p14="http://schemas.microsoft.com/office/powerpoint/2010/main" val="3028890942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hoek 7">
            <a:extLst>
              <a:ext uri="{FF2B5EF4-FFF2-40B4-BE49-F238E27FC236}">
                <a16:creationId xmlns:a16="http://schemas.microsoft.com/office/drawing/2014/main" id="{EF95C364-B5F9-3542-AAC9-264E712CF03E}"/>
              </a:ext>
            </a:extLst>
          </p:cNvPr>
          <p:cNvSpPr/>
          <p:nvPr/>
        </p:nvSpPr>
        <p:spPr>
          <a:xfrm>
            <a:off x="1225391" y="0"/>
            <a:ext cx="8125653" cy="7620000"/>
          </a:xfrm>
          <a:prstGeom prst="rect">
            <a:avLst/>
          </a:prstGeom>
          <a:solidFill>
            <a:srgbClr val="C0D7D8"/>
          </a:solidFill>
          <a:ln w="25400" cap="flat">
            <a:noFill/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nl-NL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Gill Sans"/>
              <a:ea typeface="Gill Sans"/>
              <a:cs typeface="Gill Sans"/>
              <a:sym typeface="Gill Sans"/>
            </a:endParaRPr>
          </a:p>
        </p:txBody>
      </p:sp>
      <p:grpSp>
        <p:nvGrpSpPr>
          <p:cNvPr id="17" name="Groep 16">
            <a:extLst>
              <a:ext uri="{FF2B5EF4-FFF2-40B4-BE49-F238E27FC236}">
                <a16:creationId xmlns:a16="http://schemas.microsoft.com/office/drawing/2014/main" id="{9410F6B1-3222-3A4B-8F3E-625352F5B040}"/>
              </a:ext>
            </a:extLst>
          </p:cNvPr>
          <p:cNvGrpSpPr/>
          <p:nvPr/>
        </p:nvGrpSpPr>
        <p:grpSpPr>
          <a:xfrm>
            <a:off x="12600000" y="6120000"/>
            <a:ext cx="697293" cy="1277497"/>
            <a:chOff x="10293794" y="4781758"/>
            <a:chExt cx="697293" cy="1277497"/>
          </a:xfrm>
        </p:grpSpPr>
        <p:sp>
          <p:nvSpPr>
            <p:cNvPr id="18" name="Rechthoek 17">
              <a:extLst>
                <a:ext uri="{FF2B5EF4-FFF2-40B4-BE49-F238E27FC236}">
                  <a16:creationId xmlns:a16="http://schemas.microsoft.com/office/drawing/2014/main" id="{D21B17A3-0765-3641-97F5-9A172DF88FF9}"/>
                </a:ext>
              </a:extLst>
            </p:cNvPr>
            <p:cNvSpPr/>
            <p:nvPr/>
          </p:nvSpPr>
          <p:spPr>
            <a:xfrm>
              <a:off x="10293794" y="4781758"/>
              <a:ext cx="697293" cy="553998"/>
            </a:xfrm>
            <a:prstGeom prst="rect">
              <a:avLst/>
            </a:prstGeom>
            <a:solidFill>
              <a:srgbClr val="FFFFFF"/>
            </a:solidFill>
            <a:ln w="19050" cap="flat">
              <a:solidFill>
                <a:schemeClr val="bg1">
                  <a:lumMod val="85000"/>
                </a:schemeClr>
              </a:solidFill>
              <a:prstDash val="solid"/>
              <a:bevel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36000" tIns="144000" rIns="72000" bIns="0" numCol="1" spcCol="38100" rtlCol="0" anchor="t">
              <a:noAutofit/>
            </a:bodyPr>
            <a:lstStyle/>
            <a:p>
              <a:pPr marL="0" marR="0" indent="0" algn="ctr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l-NL" sz="3600" b="0" i="0" u="none" strike="noStrike" cap="none" spc="0" normalizeH="0" baseline="0" dirty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FillTx/>
                  <a:latin typeface="Gill Sans"/>
                  <a:ea typeface="Gill Sans"/>
                  <a:cs typeface="Gill Sans"/>
                  <a:sym typeface="Gill Sans"/>
                </a:rPr>
                <a:t>⌃</a:t>
              </a:r>
            </a:p>
          </p:txBody>
        </p:sp>
        <p:sp>
          <p:nvSpPr>
            <p:cNvPr id="19" name="Rechthoek 18">
              <a:extLst>
                <a:ext uri="{FF2B5EF4-FFF2-40B4-BE49-F238E27FC236}">
                  <a16:creationId xmlns:a16="http://schemas.microsoft.com/office/drawing/2014/main" id="{B177DFCE-BB6B-3B42-846A-BCED6295FB0D}"/>
                </a:ext>
              </a:extLst>
            </p:cNvPr>
            <p:cNvSpPr/>
            <p:nvPr/>
          </p:nvSpPr>
          <p:spPr>
            <a:xfrm flipV="1">
              <a:off x="10293794" y="5505257"/>
              <a:ext cx="697293" cy="553998"/>
            </a:xfrm>
            <a:prstGeom prst="rect">
              <a:avLst/>
            </a:prstGeom>
            <a:solidFill>
              <a:srgbClr val="FFFFFF"/>
            </a:solidFill>
            <a:ln w="19050" cap="flat">
              <a:solidFill>
                <a:schemeClr val="bg1">
                  <a:lumMod val="85000"/>
                </a:schemeClr>
              </a:solidFill>
              <a:prstDash val="solid"/>
              <a:bevel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36000" tIns="144000" rIns="72000" bIns="0" numCol="1" spcCol="38100" rtlCol="0" anchor="t">
              <a:noAutofit/>
            </a:bodyPr>
            <a:lstStyle/>
            <a:p>
              <a:pPr marL="0" marR="0" indent="0" algn="ctr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l-NL" sz="3600" b="0" i="0" u="none" strike="noStrike" cap="none" spc="0" normalizeH="0" baseline="0" dirty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FillTx/>
                  <a:latin typeface="Gill Sans"/>
                  <a:ea typeface="Gill Sans"/>
                  <a:cs typeface="Gill Sans"/>
                  <a:sym typeface="Gill Sans"/>
                </a:rPr>
                <a:t>⌃</a:t>
              </a:r>
            </a:p>
          </p:txBody>
        </p:sp>
      </p:grpSp>
      <p:pic>
        <p:nvPicPr>
          <p:cNvPr id="2" name="Afbeelding 1">
            <a:extLst>
              <a:ext uri="{FF2B5EF4-FFF2-40B4-BE49-F238E27FC236}">
                <a16:creationId xmlns:a16="http://schemas.microsoft.com/office/drawing/2014/main" id="{B8C8C9A0-676B-9F48-91B4-DD242ECBA23A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882887" y="-147608"/>
            <a:ext cx="6810662" cy="8255347"/>
          </a:xfrm>
          <a:prstGeom prst="rect">
            <a:avLst/>
          </a:prstGeom>
        </p:spPr>
      </p:pic>
      <p:sp>
        <p:nvSpPr>
          <p:cNvPr id="10" name="Driehoek 9">
            <a:extLst>
              <a:ext uri="{FF2B5EF4-FFF2-40B4-BE49-F238E27FC236}">
                <a16:creationId xmlns:a16="http://schemas.microsoft.com/office/drawing/2014/main" id="{CC36EC78-94BE-A649-ACE2-31C49635D315}"/>
              </a:ext>
            </a:extLst>
          </p:cNvPr>
          <p:cNvSpPr/>
          <p:nvPr/>
        </p:nvSpPr>
        <p:spPr>
          <a:xfrm rot="5400000" flipH="1">
            <a:off x="660620" y="2740361"/>
            <a:ext cx="1804475" cy="674933"/>
          </a:xfrm>
          <a:prstGeom prst="triangle">
            <a:avLst/>
          </a:prstGeom>
          <a:solidFill>
            <a:schemeClr val="bg1"/>
          </a:solidFill>
          <a:ln w="25400" cap="flat">
            <a:noFill/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nl-NL" sz="12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Gill Sans"/>
              <a:ea typeface="Gill Sans"/>
              <a:cs typeface="Gill Sans"/>
              <a:sym typeface="Gill Sans"/>
            </a:endParaRPr>
          </a:p>
        </p:txBody>
      </p:sp>
    </p:spTree>
    <p:extLst>
      <p:ext uri="{BB962C8B-B14F-4D97-AF65-F5344CB8AC3E}">
        <p14:creationId xmlns:p14="http://schemas.microsoft.com/office/powerpoint/2010/main" val="3452204153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hoek 7">
            <a:extLst>
              <a:ext uri="{FF2B5EF4-FFF2-40B4-BE49-F238E27FC236}">
                <a16:creationId xmlns:a16="http://schemas.microsoft.com/office/drawing/2014/main" id="{9E0CF2BC-E512-BF43-92E6-B28203253AA9}"/>
              </a:ext>
            </a:extLst>
          </p:cNvPr>
          <p:cNvSpPr/>
          <p:nvPr/>
        </p:nvSpPr>
        <p:spPr>
          <a:xfrm>
            <a:off x="1225391" y="0"/>
            <a:ext cx="8125653" cy="7620000"/>
          </a:xfrm>
          <a:prstGeom prst="rect">
            <a:avLst/>
          </a:prstGeom>
          <a:solidFill>
            <a:srgbClr val="9FB5B5"/>
          </a:solidFill>
          <a:ln w="25400" cap="flat">
            <a:noFill/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nl-NL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10" name="Driehoek 9">
            <a:extLst>
              <a:ext uri="{FF2B5EF4-FFF2-40B4-BE49-F238E27FC236}">
                <a16:creationId xmlns:a16="http://schemas.microsoft.com/office/drawing/2014/main" id="{467ACA90-774B-8248-B2BD-A7E889939FDA}"/>
              </a:ext>
            </a:extLst>
          </p:cNvPr>
          <p:cNvSpPr/>
          <p:nvPr/>
        </p:nvSpPr>
        <p:spPr>
          <a:xfrm rot="5400000" flipH="1">
            <a:off x="660620" y="5263648"/>
            <a:ext cx="1804475" cy="674933"/>
          </a:xfrm>
          <a:prstGeom prst="triangle">
            <a:avLst/>
          </a:prstGeom>
          <a:solidFill>
            <a:schemeClr val="bg1"/>
          </a:solidFill>
          <a:ln w="25400" cap="flat">
            <a:noFill/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nl-NL" sz="12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Gill Sans"/>
              <a:ea typeface="Gill Sans"/>
              <a:cs typeface="Gill Sans"/>
              <a:sym typeface="Gill Sans"/>
            </a:endParaRP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EEC5FB5A-6A12-CF42-ACF0-E5F7EC699E8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429" r="4429"/>
          <a:stretch/>
        </p:blipFill>
        <p:spPr>
          <a:xfrm>
            <a:off x="1225390" y="1510125"/>
            <a:ext cx="8125653" cy="5105400"/>
          </a:xfrm>
          <a:prstGeom prst="rect">
            <a:avLst/>
          </a:prstGeom>
        </p:spPr>
      </p:pic>
      <p:sp>
        <p:nvSpPr>
          <p:cNvPr id="5" name="Rechthoek 4">
            <a:extLst>
              <a:ext uri="{FF2B5EF4-FFF2-40B4-BE49-F238E27FC236}">
                <a16:creationId xmlns:a16="http://schemas.microsoft.com/office/drawing/2014/main" id="{7203DAD9-974E-9E44-99FA-62B0A0998548}"/>
              </a:ext>
            </a:extLst>
          </p:cNvPr>
          <p:cNvSpPr/>
          <p:nvPr/>
        </p:nvSpPr>
        <p:spPr>
          <a:xfrm>
            <a:off x="8409860" y="3210745"/>
            <a:ext cx="2034620" cy="599255"/>
          </a:xfrm>
          <a:prstGeom prst="rect">
            <a:avLst/>
          </a:prstGeom>
          <a:solidFill>
            <a:srgbClr val="EDBC3E"/>
          </a:solidFill>
          <a:ln w="25400" cap="flat">
            <a:noFill/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nl-NL" sz="12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9" name="Driehoek 8">
            <a:extLst>
              <a:ext uri="{FF2B5EF4-FFF2-40B4-BE49-F238E27FC236}">
                <a16:creationId xmlns:a16="http://schemas.microsoft.com/office/drawing/2014/main" id="{BC8F2811-0FCC-3E45-81C8-CA6AC6815FED}"/>
              </a:ext>
            </a:extLst>
          </p:cNvPr>
          <p:cNvSpPr/>
          <p:nvPr/>
        </p:nvSpPr>
        <p:spPr>
          <a:xfrm rot="5400000" flipH="1">
            <a:off x="660618" y="5263648"/>
            <a:ext cx="1804475" cy="674933"/>
          </a:xfrm>
          <a:prstGeom prst="triangle">
            <a:avLst/>
          </a:prstGeom>
          <a:solidFill>
            <a:schemeClr val="bg1"/>
          </a:solidFill>
          <a:ln w="25400" cap="flat">
            <a:noFill/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nl-NL" sz="12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11" name="Tekstvak 10">
            <a:extLst>
              <a:ext uri="{FF2B5EF4-FFF2-40B4-BE49-F238E27FC236}">
                <a16:creationId xmlns:a16="http://schemas.microsoft.com/office/drawing/2014/main" id="{79B8B231-DCCD-4842-A05C-1FFC08F172EA}"/>
              </a:ext>
            </a:extLst>
          </p:cNvPr>
          <p:cNvSpPr txBox="1"/>
          <p:nvPr/>
        </p:nvSpPr>
        <p:spPr>
          <a:xfrm>
            <a:off x="8506439" y="3248762"/>
            <a:ext cx="1938041" cy="523218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nl-NL" sz="2800" b="1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Arial Narrow" panose="020B0604020202020204" pitchFamily="34" charset="0"/>
                <a:cs typeface="Arial Narrow" panose="020B0604020202020204" pitchFamily="34" charset="0"/>
                <a:sym typeface="Gill Sans"/>
              </a:rPr>
              <a:t>1 TON CO2</a:t>
            </a:r>
          </a:p>
        </p:txBody>
      </p:sp>
    </p:spTree>
    <p:extLst>
      <p:ext uri="{BB962C8B-B14F-4D97-AF65-F5344CB8AC3E}">
        <p14:creationId xmlns:p14="http://schemas.microsoft.com/office/powerpoint/2010/main" val="3951405344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8ECED"/>
      </a:accent5>
      <a:accent6>
        <a:srgbClr val="2E2E8B"/>
      </a:accent6>
      <a:hlink>
        <a:srgbClr val="0000FF"/>
      </a:hlink>
      <a:folHlink>
        <a:srgbClr val="FF00FF"/>
      </a:folHlink>
    </a:clrScheme>
    <a:fontScheme name="Default">
      <a:majorFont>
        <a:latin typeface="Helvetica"/>
        <a:ea typeface="Helvetica"/>
        <a:cs typeface="Helvetica"/>
      </a:majorFont>
      <a:minorFont>
        <a:latin typeface="Avenir Roman"/>
        <a:ea typeface="Avenir Roman"/>
        <a:cs typeface="Avenir Roman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BBE0E3"/>
          </a:solidFill>
          <a:prstDash val="solid"/>
          <a:bevel/>
        </a:ln>
        <a:effectLst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BBE0E3"/>
          </a:solidFill>
          <a:prstDash val="solid"/>
          <a:bevel/>
        </a:ln>
        <a:effectLst>
          <a:outerShdw blurRad="38100" dist="20000" dir="5400000" rotWithShape="0">
            <a:srgbClr val="000000">
              <a:alpha val="38000"/>
            </a:srgbClr>
          </a:outerShdw>
        </a:effectLst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8ECED"/>
      </a:accent5>
      <a:accent6>
        <a:srgbClr val="2E2E8B"/>
      </a:accent6>
      <a:hlink>
        <a:srgbClr val="0000FF"/>
      </a:hlink>
      <a:folHlink>
        <a:srgbClr val="FF00FF"/>
      </a:folHlink>
    </a:clrScheme>
    <a:fontScheme name="Default">
      <a:majorFont>
        <a:latin typeface="Helvetica"/>
        <a:ea typeface="Helvetica"/>
        <a:cs typeface="Helvetica"/>
      </a:majorFont>
      <a:minorFont>
        <a:latin typeface="Avenir Roman"/>
        <a:ea typeface="Avenir Roman"/>
        <a:cs typeface="Avenir Roman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BBE0E3"/>
          </a:solidFill>
          <a:prstDash val="solid"/>
          <a:bevel/>
        </a:ln>
        <a:effectLst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BBE0E3"/>
          </a:solidFill>
          <a:prstDash val="solid"/>
          <a:bevel/>
        </a:ln>
        <a:effectLst>
          <a:outerShdw blurRad="38100" dist="20000" dir="5400000" rotWithShape="0">
            <a:srgbClr val="000000">
              <a:alpha val="38000"/>
            </a:srgbClr>
          </a:outerShdw>
        </a:effectLst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10598</TotalTime>
  <Words>37</Words>
  <Application>Microsoft Macintosh PowerPoint</Application>
  <PresentationFormat>Aangepast</PresentationFormat>
  <Paragraphs>24</Paragraphs>
  <Slides>12</Slides>
  <Notes>12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5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12</vt:i4>
      </vt:variant>
    </vt:vector>
  </HeadingPairs>
  <TitlesOfParts>
    <vt:vector size="18" baseType="lpstr">
      <vt:lpstr>Arial</vt:lpstr>
      <vt:lpstr>Arial Narrow</vt:lpstr>
      <vt:lpstr>Avenir Roman</vt:lpstr>
      <vt:lpstr>Gill Sans</vt:lpstr>
      <vt:lpstr>Lucida Grande</vt:lpstr>
      <vt:lpstr>Default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Sociale Media Facebook </dc:title>
  <dc:creator>Aiwa</dc:creator>
  <cp:lastModifiedBy>H. Elgersma</cp:lastModifiedBy>
  <cp:revision>187</cp:revision>
  <dcterms:modified xsi:type="dcterms:W3CDTF">2018-08-30T18:42:10Z</dcterms:modified>
</cp:coreProperties>
</file>