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53" y="2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1251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561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9462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5471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8388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8180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8408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7141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499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0022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190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73E07-3613-408E-85A2-14E668CDDF46}" type="datetimeFigureOut">
              <a:rPr lang="nl-NL" smtClean="0"/>
              <a:t>7-9-2018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B8375-3D75-4635-94B3-4D3398CD68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4966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9800"/>
            <a:ext cx="121920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86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860" y="73246"/>
            <a:ext cx="4607256" cy="323488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6775" y="365125"/>
            <a:ext cx="4973857" cy="3360714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8725" y="3512099"/>
            <a:ext cx="4476750" cy="314325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6775" y="3860776"/>
            <a:ext cx="3980149" cy="279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480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29569" t="17910" r="26053" b="17412"/>
          <a:stretch/>
        </p:blipFill>
        <p:spPr>
          <a:xfrm>
            <a:off x="0" y="1355451"/>
            <a:ext cx="3043451" cy="443552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l="34305" t="393" r="3496" b="-393"/>
          <a:stretch/>
        </p:blipFill>
        <p:spPr>
          <a:xfrm>
            <a:off x="2735239" y="1970421"/>
            <a:ext cx="3256128" cy="3476402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4"/>
          <a:srcRect r="46210"/>
          <a:stretch/>
        </p:blipFill>
        <p:spPr>
          <a:xfrm>
            <a:off x="6127846" y="1970421"/>
            <a:ext cx="2908333" cy="3476402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5" r="30440"/>
          <a:stretch/>
        </p:blipFill>
        <p:spPr>
          <a:xfrm>
            <a:off x="9172658" y="1970421"/>
            <a:ext cx="2753449" cy="347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878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3984"/>
            <a:ext cx="12192000" cy="812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9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12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68870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Breedbeeld</PresentationFormat>
  <Paragraphs>0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7</cp:revision>
  <dcterms:created xsi:type="dcterms:W3CDTF">2018-09-07T13:32:11Z</dcterms:created>
  <dcterms:modified xsi:type="dcterms:W3CDTF">2018-09-07T15:00:54Z</dcterms:modified>
</cp:coreProperties>
</file>