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8" r:id="rId2"/>
    <p:sldId id="257" r:id="rId3"/>
    <p:sldId id="260" r:id="rId4"/>
    <p:sldId id="270" r:id="rId5"/>
    <p:sldId id="272" r:id="rId6"/>
    <p:sldId id="273" r:id="rId7"/>
    <p:sldId id="274" r:id="rId8"/>
    <p:sldId id="275" r:id="rId9"/>
    <p:sldId id="276" r:id="rId10"/>
    <p:sldId id="277" r:id="rId11"/>
    <p:sldId id="271" r:id="rId12"/>
    <p:sldId id="268" r:id="rId13"/>
  </p:sldIdLst>
  <p:sldSz cx="13546138" cy="7620000"/>
  <p:notesSz cx="6858000" cy="9144000"/>
  <p:defaultTextStyle>
    <a:lvl1pPr>
      <a:defRPr sz="1200">
        <a:latin typeface="Gill Sans"/>
        <a:ea typeface="Gill Sans"/>
        <a:cs typeface="Gill Sans"/>
        <a:sym typeface="Gill Sans"/>
      </a:defRPr>
    </a:lvl1pPr>
    <a:lvl2pPr indent="457200">
      <a:defRPr sz="1200">
        <a:latin typeface="Gill Sans"/>
        <a:ea typeface="Gill Sans"/>
        <a:cs typeface="Gill Sans"/>
        <a:sym typeface="Gill Sans"/>
      </a:defRPr>
    </a:lvl2pPr>
    <a:lvl3pPr indent="914400">
      <a:defRPr sz="1200">
        <a:latin typeface="Gill Sans"/>
        <a:ea typeface="Gill Sans"/>
        <a:cs typeface="Gill Sans"/>
        <a:sym typeface="Gill Sans"/>
      </a:defRPr>
    </a:lvl3pPr>
    <a:lvl4pPr indent="1371600">
      <a:defRPr sz="1200">
        <a:latin typeface="Gill Sans"/>
        <a:ea typeface="Gill Sans"/>
        <a:cs typeface="Gill Sans"/>
        <a:sym typeface="Gill Sans"/>
      </a:defRPr>
    </a:lvl4pPr>
    <a:lvl5pPr indent="1828800">
      <a:defRPr sz="1200">
        <a:latin typeface="Gill Sans"/>
        <a:ea typeface="Gill Sans"/>
        <a:cs typeface="Gill Sans"/>
        <a:sym typeface="Gill Sans"/>
      </a:defRPr>
    </a:lvl5pPr>
    <a:lvl6pPr>
      <a:defRPr sz="1200">
        <a:latin typeface="Gill Sans"/>
        <a:ea typeface="Gill Sans"/>
        <a:cs typeface="Gill Sans"/>
        <a:sym typeface="Gill Sans"/>
      </a:defRPr>
    </a:lvl6pPr>
    <a:lvl7pPr>
      <a:defRPr sz="1200">
        <a:latin typeface="Gill Sans"/>
        <a:ea typeface="Gill Sans"/>
        <a:cs typeface="Gill Sans"/>
        <a:sym typeface="Gill Sans"/>
      </a:defRPr>
    </a:lvl7pPr>
    <a:lvl8pPr>
      <a:defRPr sz="1200">
        <a:latin typeface="Gill Sans"/>
        <a:ea typeface="Gill Sans"/>
        <a:cs typeface="Gill Sans"/>
        <a:sym typeface="Gill Sans"/>
      </a:defRPr>
    </a:lvl8pPr>
    <a:lvl9pPr>
      <a:defRPr sz="1200"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5"/>
    <a:srgbClr val="C0D7D8"/>
    <a:srgbClr val="EDBC3E"/>
    <a:srgbClr val="A4B9B9"/>
    <a:srgbClr val="636363"/>
    <a:srgbClr val="A1C7BD"/>
    <a:srgbClr val="7B8B8B"/>
    <a:srgbClr val="E3FFFF"/>
    <a:srgbClr val="D1EAEA"/>
    <a:srgbClr val="1D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2E2E2"/>
          </a:solidFill>
        </a:fill>
      </a:tcStyle>
    </a:wholeTbl>
    <a:band2H>
      <a:tcTxStyle/>
      <a:tcStyle>
        <a:tcBdr/>
        <a:fill>
          <a:solidFill>
            <a:srgbClr val="F1F1F1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AAAAA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CCCDA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2E2E8B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508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254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45"/>
    <p:restoredTop sz="85096"/>
  </p:normalViewPr>
  <p:slideViewPr>
    <p:cSldViewPr snapToGrid="0">
      <p:cViewPr varScale="1">
        <p:scale>
          <a:sx n="74" d="100"/>
          <a:sy n="74" d="100"/>
        </p:scale>
        <p:origin x="184" y="9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96" name="Shape 9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1099808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7801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7062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634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59480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7883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22310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00264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48580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0918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4818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9039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latinLnBrk="1" hangingPunct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68537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xfrm>
            <a:off x="1320749" y="990600"/>
            <a:ext cx="10904641" cy="5638800"/>
          </a:xfrm>
          <a:prstGeom prst="rect">
            <a:avLst/>
          </a:prstGeom>
        </p:spPr>
        <p:txBody>
          <a:bodyPr anchor="ctr"/>
          <a:lstStyle>
            <a:lvl1pPr marL="622300" indent="-444500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3109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538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094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352322" indent="-790222">
              <a:spcBef>
                <a:spcPts val="3700"/>
              </a:spcBef>
              <a:buClr>
                <a:srgbClr val="FFFFFF"/>
              </a:buClr>
              <a:buSzPct val="171000"/>
              <a:buFont typeface="Lucida Grande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46" name="Shape 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7" name="Shape 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1" name="Shape 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320749" y="2324100"/>
            <a:ext cx="10904641" cy="29718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64" name="Shape 64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10904641" cy="4554138"/>
          </a:xfrm>
          <a:prstGeom prst="rect">
            <a:avLst/>
          </a:prstGeom>
        </p:spPr>
        <p:txBody>
          <a:bodyPr anchor="ctr"/>
          <a:lstStyle>
            <a:lvl1pPr marL="660400" indent="-444500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3490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691922" indent="-790222">
              <a:spcBef>
                <a:spcPts val="1800"/>
              </a:spcBef>
              <a:buClrTx/>
              <a:buSzPct val="171000"/>
              <a:buFont typeface="Gill Sans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20475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390422" indent="-790222">
              <a:spcBef>
                <a:spcPts val="1800"/>
              </a:spcBef>
              <a:buClrTx/>
              <a:buSzPct val="171000"/>
              <a:buFont typeface="Gill Sans"/>
              <a:buChar char="•"/>
              <a:defRPr sz="32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1320749" y="2324100"/>
            <a:ext cx="10904641" cy="29718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/>
          </p:cNvSpPr>
          <p:nvPr>
            <p:ph type="title"/>
          </p:nvPr>
        </p:nvSpPr>
        <p:spPr>
          <a:xfrm>
            <a:off x="1320749" y="0"/>
            <a:ext cx="10904641" cy="3860800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69" name="Shape 69"/>
          <p:cNvSpPr>
            <a:spLocks noGrp="1"/>
          </p:cNvSpPr>
          <p:nvPr>
            <p:ph type="body" idx="1"/>
          </p:nvPr>
        </p:nvSpPr>
        <p:spPr>
          <a:xfrm>
            <a:off x="1320749" y="3924300"/>
            <a:ext cx="10904641" cy="27940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1320749" y="5753100"/>
            <a:ext cx="10904641" cy="13335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1320749" y="203200"/>
            <a:ext cx="10904641" cy="19050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5249128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1320749" y="152400"/>
            <a:ext cx="10904641" cy="20066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88" name="Shape 88"/>
          <p:cNvSpPr>
            <a:spLocks noGrp="1"/>
          </p:cNvSpPr>
          <p:nvPr>
            <p:ph type="body" idx="1"/>
          </p:nvPr>
        </p:nvSpPr>
        <p:spPr>
          <a:xfrm>
            <a:off x="1320749" y="2159000"/>
            <a:ext cx="10904641" cy="5461000"/>
          </a:xfrm>
          <a:prstGeom prst="rect">
            <a:avLst/>
          </a:prstGeom>
        </p:spPr>
        <p:txBody>
          <a:bodyPr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91" name="Shape 91"/>
          <p:cNvSpPr>
            <a:spLocks noGrp="1"/>
          </p:cNvSpPr>
          <p:nvPr>
            <p:ph type="body" idx="1"/>
          </p:nvPr>
        </p:nvSpPr>
        <p:spPr>
          <a:xfrm>
            <a:off x="8093818" y="2117131"/>
            <a:ext cx="4131572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xfrm>
            <a:off x="1320749" y="2117131"/>
            <a:ext cx="5249128" cy="4554138"/>
          </a:xfrm>
          <a:prstGeom prst="rect">
            <a:avLst/>
          </a:prstGeom>
        </p:spPr>
        <p:txBody>
          <a:bodyPr anchor="ctr"/>
          <a:lstStyle>
            <a:lvl1pPr marL="601662" indent="-385762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731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416050" indent="-514350">
              <a:spcBef>
                <a:spcPts val="3000"/>
              </a:spcBef>
              <a:buClrTx/>
              <a:buSzPct val="171000"/>
              <a:buFont typeface="Gill Sans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716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114550" indent="-514350">
              <a:spcBef>
                <a:spcPts val="3000"/>
              </a:spcBef>
              <a:buClrTx/>
              <a:buSzPct val="171000"/>
              <a:buFont typeface="Gill Sans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94" name="Shape 94"/>
          <p:cNvSpPr>
            <a:spLocks noGrp="1"/>
          </p:cNvSpPr>
          <p:nvPr>
            <p:ph type="title"/>
          </p:nvPr>
        </p:nvSpPr>
        <p:spPr>
          <a:xfrm>
            <a:off x="1320749" y="194268"/>
            <a:ext cx="10904641" cy="1922864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60374" y="3835400"/>
            <a:ext cx="6112695" cy="37846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6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660374" y="0"/>
            <a:ext cx="6112695" cy="37719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320749" y="203200"/>
            <a:ext cx="10904641" cy="19050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/>
          </p:cNvSpPr>
          <p:nvPr>
            <p:ph type="title"/>
          </p:nvPr>
        </p:nvSpPr>
        <p:spPr>
          <a:xfrm>
            <a:off x="1320749" y="152400"/>
            <a:ext cx="10904641" cy="2006600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28" name="Shape 28"/>
          <p:cNvSpPr>
            <a:spLocks noGrp="1"/>
          </p:cNvSpPr>
          <p:nvPr>
            <p:ph type="body" idx="1"/>
          </p:nvPr>
        </p:nvSpPr>
        <p:spPr>
          <a:xfrm>
            <a:off x="1320749" y="2159000"/>
            <a:ext cx="10904641" cy="5461000"/>
          </a:xfrm>
          <a:prstGeom prst="rect">
            <a:avLst/>
          </a:prstGeom>
        </p:spPr>
        <p:txBody>
          <a:bodyPr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320749" y="193676"/>
            <a:ext cx="10904641" cy="1922463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31" name="Shape 31"/>
          <p:cNvSpPr>
            <a:spLocks noGrp="1"/>
          </p:cNvSpPr>
          <p:nvPr>
            <p:ph type="body" idx="1"/>
          </p:nvPr>
        </p:nvSpPr>
        <p:spPr>
          <a:xfrm>
            <a:off x="8093818" y="2116137"/>
            <a:ext cx="4131572" cy="4554538"/>
          </a:xfrm>
          <a:prstGeom prst="rect">
            <a:avLst/>
          </a:prstGeom>
        </p:spPr>
        <p:txBody>
          <a:bodyPr anchor="ctr"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320749" y="2116137"/>
            <a:ext cx="5249128" cy="4554538"/>
          </a:xfrm>
          <a:prstGeom prst="rect">
            <a:avLst/>
          </a:prstGeom>
        </p:spPr>
        <p:txBody>
          <a:bodyPr anchor="ctr"/>
          <a:lstStyle>
            <a:lvl1pPr marL="563562" indent="-385762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10350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79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7335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076450" indent="-514350">
              <a:spcBef>
                <a:spcPts val="3000"/>
              </a:spcBef>
              <a:buClr>
                <a:srgbClr val="FFFFFF"/>
              </a:buClr>
              <a:buSzPct val="171000"/>
              <a:buFont typeface="Lucida Grande"/>
              <a:buChar char="•"/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FFFFFF"/>
                </a:solidFill>
              </a:rPr>
              <a:t>Hoofdtekst - niveau vijf</a:t>
            </a:r>
          </a:p>
        </p:txBody>
      </p:sp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xfrm>
            <a:off x="1320749" y="193676"/>
            <a:ext cx="10904641" cy="1922463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/>
          </p:cNvSpPr>
          <p:nvPr>
            <p:ph type="title"/>
          </p:nvPr>
        </p:nvSpPr>
        <p:spPr>
          <a:xfrm>
            <a:off x="1320749" y="0"/>
            <a:ext cx="10904641" cy="3860800"/>
          </a:xfrm>
          <a:prstGeom prst="rect">
            <a:avLst/>
          </a:prstGeom>
        </p:spPr>
        <p:txBody>
          <a:bodyPr anchor="b"/>
          <a:lstStyle>
            <a:lvl1pPr>
              <a:defRPr sz="6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400">
                <a:solidFill>
                  <a:srgbClr val="FFFFFF"/>
                </a:solidFill>
              </a:rPr>
              <a:t>Titeltekst</a:t>
            </a:r>
          </a:p>
        </p:txBody>
      </p:sp>
      <p:sp>
        <p:nvSpPr>
          <p:cNvPr id="37" name="Shape 37"/>
          <p:cNvSpPr>
            <a:spLocks noGrp="1"/>
          </p:cNvSpPr>
          <p:nvPr>
            <p:ph type="body" idx="1"/>
          </p:nvPr>
        </p:nvSpPr>
        <p:spPr>
          <a:xfrm>
            <a:off x="1320749" y="3924300"/>
            <a:ext cx="10904641" cy="3695700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342900" indent="1143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342900" indent="5715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342900" indent="10287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342900" indent="1485900" algn="ctr">
              <a:spcBef>
                <a:spcPts val="0"/>
              </a:spcBef>
              <a:buClrTx/>
              <a:buSzTx/>
              <a:buFontTx/>
              <a:buNone/>
              <a:defRPr sz="28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één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twee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drie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vier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Hoofdtekst - niveau vijf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77307" y="101600"/>
            <a:ext cx="12191524" cy="16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 anchor="ctr"/>
          <a:lstStyle/>
          <a:p>
            <a:pPr lvl="0">
              <a:defRPr sz="1800"/>
            </a:pPr>
            <a:r>
              <a:rPr sz="4800"/>
              <a:t>Titeltekst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77307" y="1778000"/>
            <a:ext cx="12191524" cy="584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3400"/>
              <a:t>Hoofdtekst - niveau één</a:t>
            </a:r>
          </a:p>
          <a:p>
            <a:pPr lvl="1">
              <a:defRPr sz="1800"/>
            </a:pPr>
            <a:r>
              <a:rPr sz="3400"/>
              <a:t>Hoofdtekst - niveau twee</a:t>
            </a:r>
          </a:p>
          <a:p>
            <a:pPr lvl="2">
              <a:defRPr sz="1800"/>
            </a:pPr>
            <a:r>
              <a:rPr sz="3400"/>
              <a:t>Hoofdtekst - niveau drie</a:t>
            </a:r>
          </a:p>
          <a:p>
            <a:pPr lvl="3">
              <a:defRPr sz="1800"/>
            </a:pPr>
            <a:r>
              <a:rPr sz="3400"/>
              <a:t>Hoofdtekst - niveau vier</a:t>
            </a:r>
          </a:p>
          <a:p>
            <a:pPr lvl="4">
              <a:defRPr sz="1800"/>
            </a:pPr>
            <a:r>
              <a:rPr sz="3400"/>
              <a:t>Hoofdtekst - niveau vijf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2353308" y="7151173"/>
            <a:ext cx="515525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800">
                <a:solidFill>
                  <a:srgbClr val="878787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  <p:sldLayoutId id="2147483683" r:id="rId29"/>
  </p:sldLayoutIdLst>
  <p:transition spd="med"/>
  <p:txStyles>
    <p:titleStyle>
      <a:lvl1pPr algn="ctr">
        <a:defRPr sz="4800">
          <a:latin typeface="Arial"/>
          <a:ea typeface="Arial"/>
          <a:cs typeface="Arial"/>
          <a:sym typeface="Arial"/>
        </a:defRPr>
      </a:lvl1pPr>
      <a:lvl2pPr algn="ctr">
        <a:defRPr sz="4800">
          <a:latin typeface="Arial"/>
          <a:ea typeface="Arial"/>
          <a:cs typeface="Arial"/>
          <a:sym typeface="Arial"/>
        </a:defRPr>
      </a:lvl2pPr>
      <a:lvl3pPr algn="ctr">
        <a:defRPr sz="4800">
          <a:latin typeface="Arial"/>
          <a:ea typeface="Arial"/>
          <a:cs typeface="Arial"/>
          <a:sym typeface="Arial"/>
        </a:defRPr>
      </a:lvl3pPr>
      <a:lvl4pPr algn="ctr">
        <a:defRPr sz="4800">
          <a:latin typeface="Arial"/>
          <a:ea typeface="Arial"/>
          <a:cs typeface="Arial"/>
          <a:sym typeface="Arial"/>
        </a:defRPr>
      </a:lvl4pPr>
      <a:lvl5pPr algn="ctr">
        <a:defRPr sz="4800">
          <a:latin typeface="Arial"/>
          <a:ea typeface="Arial"/>
          <a:cs typeface="Arial"/>
          <a:sym typeface="Arial"/>
        </a:defRPr>
      </a:lvl5pPr>
      <a:lvl6pPr indent="457200" algn="ctr">
        <a:defRPr sz="4800">
          <a:latin typeface="Arial"/>
          <a:ea typeface="Arial"/>
          <a:cs typeface="Arial"/>
          <a:sym typeface="Arial"/>
        </a:defRPr>
      </a:lvl6pPr>
      <a:lvl7pPr indent="914400" algn="ctr">
        <a:defRPr sz="4800">
          <a:latin typeface="Arial"/>
          <a:ea typeface="Arial"/>
          <a:cs typeface="Arial"/>
          <a:sym typeface="Arial"/>
        </a:defRPr>
      </a:lvl7pPr>
      <a:lvl8pPr indent="1371600" algn="ctr">
        <a:defRPr sz="4800">
          <a:latin typeface="Arial"/>
          <a:ea typeface="Arial"/>
          <a:cs typeface="Arial"/>
          <a:sym typeface="Arial"/>
        </a:defRPr>
      </a:lvl8pPr>
      <a:lvl9pPr indent="1828800" algn="ctr">
        <a:defRPr sz="48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900"/>
        </a:spcBef>
        <a:buClr>
          <a:srgbClr val="000000"/>
        </a:buClr>
        <a:buSzPct val="100000"/>
        <a:buFont typeface="Arial"/>
        <a:buChar char="»"/>
        <a:defRPr sz="3400">
          <a:latin typeface="Arial"/>
          <a:ea typeface="Arial"/>
          <a:cs typeface="Arial"/>
          <a:sym typeface="Arial"/>
        </a:defRPr>
      </a:lvl1pPr>
      <a:lvl2pPr marL="742950" indent="-323850">
        <a:spcBef>
          <a:spcPts val="900"/>
        </a:spcBef>
        <a:buClr>
          <a:srgbClr val="000000"/>
        </a:buClr>
        <a:buSzPct val="100000"/>
        <a:buFont typeface="Arial"/>
        <a:buChar char="–"/>
        <a:defRPr sz="3400">
          <a:latin typeface="Arial"/>
          <a:ea typeface="Arial"/>
          <a:cs typeface="Arial"/>
          <a:sym typeface="Arial"/>
        </a:defRPr>
      </a:lvl2pPr>
      <a:lvl3pPr marL="1175238" indent="-298938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3pPr>
      <a:lvl4pPr marL="1686790" indent="-353290">
        <a:spcBef>
          <a:spcPts val="900"/>
        </a:spcBef>
        <a:buClr>
          <a:srgbClr val="000000"/>
        </a:buClr>
        <a:buSzPct val="100000"/>
        <a:buFont typeface="Arial"/>
        <a:buChar char="–"/>
        <a:defRPr sz="3400">
          <a:latin typeface="Arial"/>
          <a:ea typeface="Arial"/>
          <a:cs typeface="Arial"/>
          <a:sym typeface="Arial"/>
        </a:defRPr>
      </a:lvl4pPr>
      <a:lvl5pPr marL="2222500" indent="-431800">
        <a:spcBef>
          <a:spcPts val="900"/>
        </a:spcBef>
        <a:buClr>
          <a:srgbClr val="000000"/>
        </a:buClr>
        <a:buSzPct val="100000"/>
        <a:buFont typeface="Arial"/>
        <a:buChar char="»"/>
        <a:defRPr sz="3400">
          <a:latin typeface="Arial"/>
          <a:ea typeface="Arial"/>
          <a:cs typeface="Arial"/>
          <a:sym typeface="Arial"/>
        </a:defRPr>
      </a:lvl5pPr>
      <a:lvl6pPr marL="26797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6pPr>
      <a:lvl7pPr marL="31369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7pPr>
      <a:lvl8pPr marL="35941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8pPr>
      <a:lvl9pPr marL="4051300" indent="-431800">
        <a:spcBef>
          <a:spcPts val="900"/>
        </a:spcBef>
        <a:buClr>
          <a:srgbClr val="000000"/>
        </a:buClr>
        <a:buSzPct val="100000"/>
        <a:buFont typeface="Arial"/>
        <a:buChar char="•"/>
        <a:defRPr sz="3400">
          <a:latin typeface="Arial"/>
          <a:ea typeface="Arial"/>
          <a:cs typeface="Arial"/>
          <a:sym typeface="Arial"/>
        </a:defRPr>
      </a:lvl9pPr>
    </p:bodyStyle>
    <p:otherStyle>
      <a:lvl1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tiff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4B360CC5-9880-524C-828D-96136A647B9E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A4B9B9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5DD6616-0146-A349-824C-D88E30BEB4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8992"/>
          <a:stretch/>
        </p:blipFill>
        <p:spPr>
          <a:xfrm>
            <a:off x="1260001" y="1863306"/>
            <a:ext cx="8100000" cy="4401892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95229" y="10323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9943652" y="5848943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799796" y="6521961"/>
            <a:ext cx="2765425" cy="774065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89CD871B-8E5F-9A4D-BD01-FDD8F7D50B64}"/>
              </a:ext>
            </a:extLst>
          </p:cNvPr>
          <p:cNvSpPr txBox="1"/>
          <p:nvPr/>
        </p:nvSpPr>
        <p:spPr>
          <a:xfrm>
            <a:off x="9799795" y="1155585"/>
            <a:ext cx="2765425" cy="181588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MACHINES DIE ONS LEVEN </a:t>
            </a:r>
          </a:p>
          <a:p>
            <a:pPr marL="0" marR="0" indent="0" algn="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EENVOUDIGER MAKEN</a:t>
            </a:r>
            <a:endParaRPr kumimoji="0" lang="nl-NL" sz="280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35859753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C0A90E8-54BA-7549-B480-50BB5BDC9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r="66386" b="51801"/>
          <a:stretch/>
        </p:blipFill>
        <p:spPr>
          <a:xfrm>
            <a:off x="1260000" y="1606095"/>
            <a:ext cx="2722720" cy="1746705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DAC8E3F0-8793-C54B-8731-C0AB17A1A4D0}"/>
              </a:ext>
            </a:extLst>
          </p:cNvPr>
          <p:cNvSpPr txBox="1"/>
          <p:nvPr/>
        </p:nvSpPr>
        <p:spPr>
          <a:xfrm>
            <a:off x="2214920" y="1499518"/>
            <a:ext cx="156743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KATROL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67C7EE66-140C-D440-8B7D-9328D1448D5B}"/>
              </a:ext>
            </a:extLst>
          </p:cNvPr>
          <p:cNvCxnSpPr>
            <a:cxnSpLocks/>
          </p:cNvCxnSpPr>
          <p:nvPr/>
        </p:nvCxnSpPr>
        <p:spPr>
          <a:xfrm>
            <a:off x="2621360" y="3503076"/>
            <a:ext cx="0" cy="1023629"/>
          </a:xfrm>
          <a:prstGeom prst="straightConnector1">
            <a:avLst/>
          </a:prstGeom>
          <a:noFill/>
          <a:ln w="34925" cap="flat">
            <a:solidFill>
              <a:schemeClr val="tx1"/>
            </a:solidFill>
            <a:prstDash val="sysDash"/>
            <a:bevel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3B94457-B776-4E44-BC1A-5C5D1BEB7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945" t="4463" r="33481" b="51801"/>
          <a:stretch/>
        </p:blipFill>
        <p:spPr>
          <a:xfrm>
            <a:off x="1344185" y="1762270"/>
            <a:ext cx="2638535" cy="158496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CB99689-97F6-2944-BDF2-99DFC7C7CC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66477" t="4310" b="50680"/>
          <a:stretch/>
        </p:blipFill>
        <p:spPr>
          <a:xfrm>
            <a:off x="1351545" y="1800124"/>
            <a:ext cx="2715360" cy="163117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228E63C6-1680-5A4D-AEB7-709B88695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039" t="48759" r="66135" b="6383"/>
          <a:stretch/>
        </p:blipFill>
        <p:spPr>
          <a:xfrm>
            <a:off x="1415410" y="1815648"/>
            <a:ext cx="2658855" cy="1625601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857BFDAE-0AC6-534A-A431-8B3FF2E9A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616" t="49321" r="33772" b="6383"/>
          <a:stretch/>
        </p:blipFill>
        <p:spPr>
          <a:xfrm>
            <a:off x="1383213" y="1810885"/>
            <a:ext cx="2641600" cy="1605281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70E10BDA-954C-E940-8BD5-BD64664BFA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66477" t="49320" b="5822"/>
          <a:stretch/>
        </p:blipFill>
        <p:spPr>
          <a:xfrm>
            <a:off x="1415410" y="1810457"/>
            <a:ext cx="2715360" cy="162560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CFD00F30-395C-4549-93D5-14658ED5B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891" y="4674224"/>
            <a:ext cx="1646441" cy="164644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9267FDB-FAED-684F-9A29-7764B867F5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4909" y="4674224"/>
            <a:ext cx="2338372" cy="1646441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9A50747-FEC7-CE4B-9762-F7F6ADCCB3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7858" y="4674224"/>
            <a:ext cx="1646441" cy="16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4395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41" name="Driehoek 40">
            <a:extLst>
              <a:ext uri="{FF2B5EF4-FFF2-40B4-BE49-F238E27FC236}">
                <a16:creationId xmlns:a16="http://schemas.microsoft.com/office/drawing/2014/main" id="{4FF60FA1-2239-2A41-A2A8-593F81835AD1}"/>
              </a:ext>
            </a:extLst>
          </p:cNvPr>
          <p:cNvSpPr/>
          <p:nvPr/>
        </p:nvSpPr>
        <p:spPr>
          <a:xfrm rot="16200000">
            <a:off x="8120296" y="248542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2" name="Afbeelding 41">
            <a:extLst>
              <a:ext uri="{FF2B5EF4-FFF2-40B4-BE49-F238E27FC236}">
                <a16:creationId xmlns:a16="http://schemas.microsoft.com/office/drawing/2014/main" id="{8493E342-1339-1544-B8A8-BB8EA97D4F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t="11891" b="7551"/>
          <a:stretch/>
        </p:blipFill>
        <p:spPr>
          <a:xfrm>
            <a:off x="1260000" y="1249680"/>
            <a:ext cx="8100000" cy="4893889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7617BA49-3DDC-C74E-9808-E6675CC36F6F}"/>
              </a:ext>
            </a:extLst>
          </p:cNvPr>
          <p:cNvSpPr/>
          <p:nvPr/>
        </p:nvSpPr>
        <p:spPr>
          <a:xfrm>
            <a:off x="4632960" y="6237990"/>
            <a:ext cx="4727040" cy="751128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6197F88D-64C2-9541-8A0C-B67BCD9EDC20}"/>
              </a:ext>
            </a:extLst>
          </p:cNvPr>
          <p:cNvSpPr txBox="1"/>
          <p:nvPr/>
        </p:nvSpPr>
        <p:spPr>
          <a:xfrm>
            <a:off x="4903976" y="6355644"/>
            <a:ext cx="6076024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4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OVERAL EENVOUDIGE MACHINES</a:t>
            </a:r>
            <a:endParaRPr kumimoji="0" lang="nl-NL" sz="24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1AC921C4-1298-204B-B941-F9457AD683AE}"/>
              </a:ext>
            </a:extLst>
          </p:cNvPr>
          <p:cNvSpPr/>
          <p:nvPr/>
        </p:nvSpPr>
        <p:spPr>
          <a:xfrm>
            <a:off x="7769160" y="1678245"/>
            <a:ext cx="1222440" cy="1277453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16200000">
            <a:off x="8120296" y="14363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6687986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5BE45AF8-C0C9-BA49-BC76-60332552AF62}"/>
              </a:ext>
            </a:extLst>
          </p:cNvPr>
          <p:cNvSpPr/>
          <p:nvPr/>
        </p:nvSpPr>
        <p:spPr>
          <a:xfrm>
            <a:off x="1225391" y="0"/>
            <a:ext cx="8125653" cy="7620000"/>
          </a:xfrm>
          <a:prstGeom prst="rect">
            <a:avLst/>
          </a:prstGeom>
          <a:solidFill>
            <a:srgbClr val="E5E5E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073C062-F95D-DF4C-995C-7CF51DB7C4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90" y="411725"/>
            <a:ext cx="8125653" cy="6796550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467ACA90-774B-8248-B2BD-A7E889939FDA}"/>
              </a:ext>
            </a:extLst>
          </p:cNvPr>
          <p:cNvSpPr/>
          <p:nvPr/>
        </p:nvSpPr>
        <p:spPr>
          <a:xfrm rot="16200000" flipH="1">
            <a:off x="8111339" y="568392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B804EBD-A74C-B844-8E53-712C5FCD816C}"/>
              </a:ext>
            </a:extLst>
          </p:cNvPr>
          <p:cNvSpPr/>
          <p:nvPr/>
        </p:nvSpPr>
        <p:spPr>
          <a:xfrm>
            <a:off x="7373540" y="1009565"/>
            <a:ext cx="2380060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77DBD9E9-9B6E-BE49-99C8-6C74B810028C}"/>
              </a:ext>
            </a:extLst>
          </p:cNvPr>
          <p:cNvSpPr txBox="1"/>
          <p:nvPr/>
        </p:nvSpPr>
        <p:spPr>
          <a:xfrm>
            <a:off x="7673789" y="1067673"/>
            <a:ext cx="2241176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28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VRAGEN?</a:t>
            </a:r>
          </a:p>
        </p:txBody>
      </p:sp>
    </p:spTree>
    <p:extLst>
      <p:ext uri="{BB962C8B-B14F-4D97-AF65-F5344CB8AC3E}">
        <p14:creationId xmlns:p14="http://schemas.microsoft.com/office/powerpoint/2010/main" val="125239274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>
            <a:extLst>
              <a:ext uri="{FF2B5EF4-FFF2-40B4-BE49-F238E27FC236}">
                <a16:creationId xmlns:a16="http://schemas.microsoft.com/office/drawing/2014/main" id="{5E68FA23-9182-BA4E-8B1C-80136ACD3A0B}"/>
              </a:ext>
            </a:extLst>
          </p:cNvPr>
          <p:cNvSpPr/>
          <p:nvPr/>
        </p:nvSpPr>
        <p:spPr>
          <a:xfrm>
            <a:off x="4554226" y="-225612"/>
            <a:ext cx="4512072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ACF9AB5-6FE0-3241-A3E9-D3BDE636E8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63" t="1239" r="25123" b="611"/>
          <a:stretch/>
        </p:blipFill>
        <p:spPr>
          <a:xfrm>
            <a:off x="4554225" y="645360"/>
            <a:ext cx="4512073" cy="6120384"/>
          </a:xfrm>
          <a:prstGeom prst="rect">
            <a:avLst/>
          </a:prstGeom>
        </p:spPr>
      </p:pic>
      <p:sp>
        <p:nvSpPr>
          <p:cNvPr id="32" name="Rechthoek 31">
            <a:extLst>
              <a:ext uri="{FF2B5EF4-FFF2-40B4-BE49-F238E27FC236}">
                <a16:creationId xmlns:a16="http://schemas.microsoft.com/office/drawing/2014/main" id="{26AB0C20-8453-AB4C-B664-D7F8CE8FC50A}"/>
              </a:ext>
            </a:extLst>
          </p:cNvPr>
          <p:cNvSpPr/>
          <p:nvPr/>
        </p:nvSpPr>
        <p:spPr>
          <a:xfrm>
            <a:off x="9404893" y="-225612"/>
            <a:ext cx="3775364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39E8D3E2-400F-B64D-94E7-A850D211015D}"/>
              </a:ext>
            </a:extLst>
          </p:cNvPr>
          <p:cNvSpPr/>
          <p:nvPr/>
        </p:nvSpPr>
        <p:spPr>
          <a:xfrm>
            <a:off x="440267" y="-264000"/>
            <a:ext cx="3775364" cy="7884000"/>
          </a:xfrm>
          <a:prstGeom prst="rect">
            <a:avLst/>
          </a:prstGeom>
          <a:solidFill>
            <a:srgbClr val="1D2525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622500D-0AC2-EA4C-85F7-0E8414FC89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-2457" t="-124" r="67599" b="1"/>
          <a:stretch/>
        </p:blipFill>
        <p:spPr>
          <a:xfrm>
            <a:off x="154074" y="645360"/>
            <a:ext cx="4061556" cy="57220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8AD3E90-623C-904B-AF64-A7520D6FE1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1756" r="439"/>
          <a:stretch/>
        </p:blipFill>
        <p:spPr>
          <a:xfrm>
            <a:off x="9404893" y="645360"/>
            <a:ext cx="3775364" cy="6120384"/>
          </a:xfrm>
          <a:prstGeom prst="rect">
            <a:avLst/>
          </a:prstGeom>
        </p:spPr>
      </p:pic>
      <p:sp>
        <p:nvSpPr>
          <p:cNvPr id="21" name="Rechthoek 20">
            <a:extLst>
              <a:ext uri="{FF2B5EF4-FFF2-40B4-BE49-F238E27FC236}">
                <a16:creationId xmlns:a16="http://schemas.microsoft.com/office/drawing/2014/main" id="{23536D7E-7BBA-3442-A56D-503A8A4C8F7C}"/>
              </a:ext>
            </a:extLst>
          </p:cNvPr>
          <p:cNvSpPr/>
          <p:nvPr/>
        </p:nvSpPr>
        <p:spPr>
          <a:xfrm>
            <a:off x="-1030066" y="6478416"/>
            <a:ext cx="3217920" cy="574656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B49ADCD-B668-B24E-A1F5-88F2568F6A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44" t="30750" r="51940" b="29286"/>
          <a:stretch/>
        </p:blipFill>
        <p:spPr>
          <a:xfrm>
            <a:off x="717814" y="5166811"/>
            <a:ext cx="1467038" cy="116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8397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vak 8">
            <a:extLst>
              <a:ext uri="{FF2B5EF4-FFF2-40B4-BE49-F238E27FC236}">
                <a16:creationId xmlns:a16="http://schemas.microsoft.com/office/drawing/2014/main" id="{D6826434-2561-DD47-B781-C9890312A66A}"/>
              </a:ext>
            </a:extLst>
          </p:cNvPr>
          <p:cNvSpPr txBox="1"/>
          <p:nvPr/>
        </p:nvSpPr>
        <p:spPr>
          <a:xfrm>
            <a:off x="5281065" y="3079405"/>
            <a:ext cx="4131128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3600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WAT IS HET</a:t>
            </a:r>
            <a:r>
              <a:rPr kumimoji="0" lang="nl-NL" sz="36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?</a:t>
            </a:r>
          </a:p>
        </p:txBody>
      </p:sp>
      <p:grpSp>
        <p:nvGrpSpPr>
          <p:cNvPr id="28" name="Groep 27">
            <a:extLst>
              <a:ext uri="{FF2B5EF4-FFF2-40B4-BE49-F238E27FC236}">
                <a16:creationId xmlns:a16="http://schemas.microsoft.com/office/drawing/2014/main" id="{DB62DEC3-5CBF-F34C-BF12-93E338FF58FF}"/>
              </a:ext>
            </a:extLst>
          </p:cNvPr>
          <p:cNvGrpSpPr/>
          <p:nvPr/>
        </p:nvGrpSpPr>
        <p:grpSpPr>
          <a:xfrm>
            <a:off x="5005943" y="2966149"/>
            <a:ext cx="872840" cy="872840"/>
            <a:chOff x="6470300" y="2420629"/>
            <a:chExt cx="977047" cy="977047"/>
          </a:xfrm>
          <a:solidFill>
            <a:schemeClr val="bg1"/>
          </a:solidFill>
        </p:grpSpPr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94208257-4E24-2045-BC30-D0301453A8F1}"/>
                </a:ext>
              </a:extLst>
            </p:cNvPr>
            <p:cNvSpPr/>
            <p:nvPr/>
          </p:nvSpPr>
          <p:spPr>
            <a:xfrm>
              <a:off x="6470300" y="2420629"/>
              <a:ext cx="45719" cy="977047"/>
            </a:xfrm>
            <a:prstGeom prst="rect">
              <a:avLst/>
            </a:prstGeom>
            <a:grpFill/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2FABA512-B647-1D4E-8DCE-ACA8C62D0857}"/>
                </a:ext>
              </a:extLst>
            </p:cNvPr>
            <p:cNvSpPr/>
            <p:nvPr/>
          </p:nvSpPr>
          <p:spPr>
            <a:xfrm rot="5400000">
              <a:off x="6935964" y="2886293"/>
              <a:ext cx="45719" cy="977047"/>
            </a:xfrm>
            <a:prstGeom prst="rect">
              <a:avLst/>
            </a:prstGeom>
            <a:grpFill/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29" name="Groep 28">
            <a:extLst>
              <a:ext uri="{FF2B5EF4-FFF2-40B4-BE49-F238E27FC236}">
                <a16:creationId xmlns:a16="http://schemas.microsoft.com/office/drawing/2014/main" id="{F6C1EBE3-BA17-FA4B-8418-FAE598C96A4C}"/>
              </a:ext>
            </a:extLst>
          </p:cNvPr>
          <p:cNvGrpSpPr/>
          <p:nvPr/>
        </p:nvGrpSpPr>
        <p:grpSpPr>
          <a:xfrm rot="10800000">
            <a:off x="7166810" y="2852894"/>
            <a:ext cx="872840" cy="872840"/>
            <a:chOff x="6470300" y="2420629"/>
            <a:chExt cx="977047" cy="977047"/>
          </a:xfrm>
          <a:solidFill>
            <a:schemeClr val="bg1"/>
          </a:solidFill>
        </p:grpSpPr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9EE048D0-87AE-F646-94D4-580008D0505F}"/>
                </a:ext>
              </a:extLst>
            </p:cNvPr>
            <p:cNvSpPr/>
            <p:nvPr/>
          </p:nvSpPr>
          <p:spPr>
            <a:xfrm>
              <a:off x="6470300" y="2420629"/>
              <a:ext cx="45719" cy="977047"/>
            </a:xfrm>
            <a:prstGeom prst="rect">
              <a:avLst/>
            </a:prstGeom>
            <a:grpFill/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CE27CD55-4886-264F-AE16-8C7F95D2954F}"/>
                </a:ext>
              </a:extLst>
            </p:cNvPr>
            <p:cNvSpPr/>
            <p:nvPr/>
          </p:nvSpPr>
          <p:spPr>
            <a:xfrm rot="5400000">
              <a:off x="6935964" y="2886293"/>
              <a:ext cx="45719" cy="977047"/>
            </a:xfrm>
            <a:prstGeom prst="rect">
              <a:avLst/>
            </a:prstGeom>
            <a:grpFill/>
            <a:ln w="25400" cap="flat">
              <a:noFill/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nl-NL" sz="12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pic>
        <p:nvPicPr>
          <p:cNvPr id="6" name="Afbeelding 5">
            <a:extLst>
              <a:ext uri="{FF2B5EF4-FFF2-40B4-BE49-F238E27FC236}">
                <a16:creationId xmlns:a16="http://schemas.microsoft.com/office/drawing/2014/main" id="{C52FE736-F2CD-CA4F-A34A-1272D0E37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000" y="1253972"/>
            <a:ext cx="8100000" cy="512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109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C0A90E8-54BA-7549-B480-50BB5BDC9A3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60000" y="1606095"/>
            <a:ext cx="8100000" cy="3623954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DAC8E3F0-8793-C54B-8731-C0AB17A1A4D0}"/>
              </a:ext>
            </a:extLst>
          </p:cNvPr>
          <p:cNvSpPr txBox="1"/>
          <p:nvPr/>
        </p:nvSpPr>
        <p:spPr>
          <a:xfrm>
            <a:off x="2296160" y="1504495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WIG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4E38B99B-1975-B541-8B9F-5D6377E77C1C}"/>
              </a:ext>
            </a:extLst>
          </p:cNvPr>
          <p:cNvSpPr txBox="1"/>
          <p:nvPr/>
        </p:nvSpPr>
        <p:spPr>
          <a:xfrm>
            <a:off x="4766840" y="1505310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HEFBOOM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BD37C9D1-B12E-7147-A593-0B3ECC9F235B}"/>
              </a:ext>
            </a:extLst>
          </p:cNvPr>
          <p:cNvSpPr txBox="1"/>
          <p:nvPr/>
        </p:nvSpPr>
        <p:spPr>
          <a:xfrm>
            <a:off x="7360240" y="1504495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SCHROEF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265D06C-15B0-B44F-88EC-37DBF7034107}"/>
              </a:ext>
            </a:extLst>
          </p:cNvPr>
          <p:cNvSpPr txBox="1"/>
          <p:nvPr/>
        </p:nvSpPr>
        <p:spPr>
          <a:xfrm>
            <a:off x="2049640" y="4948287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WIEL EN AS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D75087DE-C3C2-5B4A-935A-CC3375E7328C}"/>
              </a:ext>
            </a:extLst>
          </p:cNvPr>
          <p:cNvSpPr txBox="1"/>
          <p:nvPr/>
        </p:nvSpPr>
        <p:spPr>
          <a:xfrm>
            <a:off x="4505520" y="4948287"/>
            <a:ext cx="16634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HELLEND VLAK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F422CCA-6E6F-DF45-931E-1E4817ACC570}"/>
              </a:ext>
            </a:extLst>
          </p:cNvPr>
          <p:cNvSpPr txBox="1"/>
          <p:nvPr/>
        </p:nvSpPr>
        <p:spPr>
          <a:xfrm>
            <a:off x="7488720" y="4948287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KATROL</a:t>
            </a:r>
          </a:p>
        </p:txBody>
      </p:sp>
    </p:spTree>
    <p:extLst>
      <p:ext uri="{BB962C8B-B14F-4D97-AF65-F5344CB8AC3E}">
        <p14:creationId xmlns:p14="http://schemas.microsoft.com/office/powerpoint/2010/main" val="18930135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0CCB6A6D-EDE2-A741-ACE0-8145230A8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280" y="4676981"/>
            <a:ext cx="1645840" cy="1645840"/>
          </a:xfrm>
          <a:prstGeom prst="rect">
            <a:avLst/>
          </a:prstGeom>
        </p:spPr>
      </p:pic>
      <p:grpSp>
        <p:nvGrpSpPr>
          <p:cNvPr id="5" name="Groep 4">
            <a:extLst>
              <a:ext uri="{FF2B5EF4-FFF2-40B4-BE49-F238E27FC236}">
                <a16:creationId xmlns:a16="http://schemas.microsoft.com/office/drawing/2014/main" id="{AA1DB188-8D99-0F41-8367-9F11E4CF66CE}"/>
              </a:ext>
            </a:extLst>
          </p:cNvPr>
          <p:cNvGrpSpPr/>
          <p:nvPr/>
        </p:nvGrpSpPr>
        <p:grpSpPr>
          <a:xfrm>
            <a:off x="1260000" y="1504495"/>
            <a:ext cx="2722720" cy="3022210"/>
            <a:chOff x="1260000" y="1504495"/>
            <a:chExt cx="2722720" cy="3022210"/>
          </a:xfrm>
        </p:grpSpPr>
        <p:grpSp>
          <p:nvGrpSpPr>
            <p:cNvPr id="3" name="Groep 2">
              <a:extLst>
                <a:ext uri="{FF2B5EF4-FFF2-40B4-BE49-F238E27FC236}">
                  <a16:creationId xmlns:a16="http://schemas.microsoft.com/office/drawing/2014/main" id="{DD2ECF00-7CCF-9347-B945-0EDBF9E40F29}"/>
                </a:ext>
              </a:extLst>
            </p:cNvPr>
            <p:cNvGrpSpPr/>
            <p:nvPr/>
          </p:nvGrpSpPr>
          <p:grpSpPr>
            <a:xfrm>
              <a:off x="1260000" y="1504495"/>
              <a:ext cx="2722720" cy="1848305"/>
              <a:chOff x="1260000" y="1504495"/>
              <a:chExt cx="2722720" cy="1848305"/>
            </a:xfrm>
          </p:grpSpPr>
          <p:pic>
            <p:nvPicPr>
              <p:cNvPr id="9" name="Afbeelding 8">
                <a:extLst>
                  <a:ext uri="{FF2B5EF4-FFF2-40B4-BE49-F238E27FC236}">
                    <a16:creationId xmlns:a16="http://schemas.microsoft.com/office/drawing/2014/main" id="{AC0A90E8-54BA-7549-B480-50BB5BDC9A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</a:blip>
              <a:srcRect r="66386" b="51801"/>
              <a:stretch/>
            </p:blipFill>
            <p:spPr>
              <a:xfrm>
                <a:off x="1260000" y="1606095"/>
                <a:ext cx="2722720" cy="1746705"/>
              </a:xfrm>
              <a:prstGeom prst="rect">
                <a:avLst/>
              </a:prstGeom>
            </p:spPr>
          </p:pic>
          <p:sp>
            <p:nvSpPr>
              <p:cNvPr id="20" name="Tekstvak 19">
                <a:extLst>
                  <a:ext uri="{FF2B5EF4-FFF2-40B4-BE49-F238E27FC236}">
                    <a16:creationId xmlns:a16="http://schemas.microsoft.com/office/drawing/2014/main" id="{DAC8E3F0-8793-C54B-8731-C0AB17A1A4D0}"/>
                  </a:ext>
                </a:extLst>
              </p:cNvPr>
              <p:cNvSpPr txBox="1"/>
              <p:nvPr/>
            </p:nvSpPr>
            <p:spPr>
              <a:xfrm>
                <a:off x="2296160" y="1504495"/>
                <a:ext cx="1402080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sz="1800" b="1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 Narrow" panose="020B0604020202020204" pitchFamily="34" charset="0"/>
                    <a:cs typeface="Arial Narrow" panose="020B0604020202020204" pitchFamily="34" charset="0"/>
                    <a:sym typeface="Gill Sans"/>
                  </a:rPr>
                  <a:t>WIG</a:t>
                </a:r>
              </a:p>
            </p:txBody>
          </p:sp>
        </p:grpSp>
        <p:cxnSp>
          <p:nvCxnSpPr>
            <p:cNvPr id="4" name="Rechte verbindingslijn met pijl 3">
              <a:extLst>
                <a:ext uri="{FF2B5EF4-FFF2-40B4-BE49-F238E27FC236}">
                  <a16:creationId xmlns:a16="http://schemas.microsoft.com/office/drawing/2014/main" id="{67C7EE66-140C-D440-8B7D-9328D1448D5B}"/>
                </a:ext>
              </a:extLst>
            </p:cNvPr>
            <p:cNvCxnSpPr>
              <a:cxnSpLocks/>
            </p:cNvCxnSpPr>
            <p:nvPr/>
          </p:nvCxnSpPr>
          <p:spPr>
            <a:xfrm>
              <a:off x="2621360" y="3503076"/>
              <a:ext cx="0" cy="1023629"/>
            </a:xfrm>
            <a:prstGeom prst="straightConnector1">
              <a:avLst/>
            </a:prstGeom>
            <a:noFill/>
            <a:ln w="34925" cap="flat">
              <a:solidFill>
                <a:schemeClr val="tx1"/>
              </a:solidFill>
              <a:prstDash val="sysDash"/>
              <a:bevel/>
              <a:tailEnd type="triangle"/>
            </a:ln>
            <a:effectLst>
              <a:outerShdw blurRad="381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6" name="Afbeelding 5">
            <a:extLst>
              <a:ext uri="{FF2B5EF4-FFF2-40B4-BE49-F238E27FC236}">
                <a16:creationId xmlns:a16="http://schemas.microsoft.com/office/drawing/2014/main" id="{A96F0F1F-B2E9-CA42-8D36-3BA4FB0F0E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1371" y="4676981"/>
            <a:ext cx="2516655" cy="164584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7D81D280-BB62-A44E-9A4D-5B0EE377B2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9277" y="4676981"/>
            <a:ext cx="1645840" cy="164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414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C0A90E8-54BA-7549-B480-50BB5BDC9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r="66386" b="51801"/>
          <a:stretch/>
        </p:blipFill>
        <p:spPr>
          <a:xfrm>
            <a:off x="1260000" y="1606095"/>
            <a:ext cx="2722720" cy="1746705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DAC8E3F0-8793-C54B-8731-C0AB17A1A4D0}"/>
              </a:ext>
            </a:extLst>
          </p:cNvPr>
          <p:cNvSpPr txBox="1"/>
          <p:nvPr/>
        </p:nvSpPr>
        <p:spPr>
          <a:xfrm>
            <a:off x="2032040" y="1499518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HEFBOOM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67C7EE66-140C-D440-8B7D-9328D1448D5B}"/>
              </a:ext>
            </a:extLst>
          </p:cNvPr>
          <p:cNvCxnSpPr>
            <a:cxnSpLocks/>
          </p:cNvCxnSpPr>
          <p:nvPr/>
        </p:nvCxnSpPr>
        <p:spPr>
          <a:xfrm>
            <a:off x="2621360" y="3503076"/>
            <a:ext cx="0" cy="1023629"/>
          </a:xfrm>
          <a:prstGeom prst="straightConnector1">
            <a:avLst/>
          </a:prstGeom>
          <a:noFill/>
          <a:ln w="34925" cap="flat">
            <a:solidFill>
              <a:schemeClr val="tx1"/>
            </a:solidFill>
            <a:prstDash val="sysDash"/>
            <a:bevel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3B94457-B776-4E44-BC1A-5C5D1BEB7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945" t="6962" r="33481" b="51801"/>
          <a:stretch/>
        </p:blipFill>
        <p:spPr>
          <a:xfrm>
            <a:off x="1344185" y="1852812"/>
            <a:ext cx="2638535" cy="149441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E66AB92-2E48-D640-9559-FCE0B3421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160" y="4671411"/>
            <a:ext cx="3271440" cy="157496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DE527D3-0969-4446-88B5-D60C7C8FF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2827" y="4671411"/>
            <a:ext cx="1574965" cy="157496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92795D7-E9AA-C14F-9AAC-8EC10D4EA1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019" y="4671410"/>
            <a:ext cx="1574965" cy="157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389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C0A90E8-54BA-7549-B480-50BB5BDC9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r="66386" b="51801"/>
          <a:stretch/>
        </p:blipFill>
        <p:spPr>
          <a:xfrm>
            <a:off x="1260000" y="1606095"/>
            <a:ext cx="2722720" cy="1746705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DAC8E3F0-8793-C54B-8731-C0AB17A1A4D0}"/>
              </a:ext>
            </a:extLst>
          </p:cNvPr>
          <p:cNvSpPr txBox="1"/>
          <p:nvPr/>
        </p:nvSpPr>
        <p:spPr>
          <a:xfrm>
            <a:off x="2032040" y="1499518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SCHROEF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67C7EE66-140C-D440-8B7D-9328D1448D5B}"/>
              </a:ext>
            </a:extLst>
          </p:cNvPr>
          <p:cNvCxnSpPr>
            <a:cxnSpLocks/>
          </p:cNvCxnSpPr>
          <p:nvPr/>
        </p:nvCxnSpPr>
        <p:spPr>
          <a:xfrm>
            <a:off x="2621360" y="3503076"/>
            <a:ext cx="0" cy="1023629"/>
          </a:xfrm>
          <a:prstGeom prst="straightConnector1">
            <a:avLst/>
          </a:prstGeom>
          <a:noFill/>
          <a:ln w="34925" cap="flat">
            <a:solidFill>
              <a:schemeClr val="tx1"/>
            </a:solidFill>
            <a:prstDash val="sysDash"/>
            <a:bevel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3B94457-B776-4E44-BC1A-5C5D1BEB7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945" t="4463" r="33481" b="51801"/>
          <a:stretch/>
        </p:blipFill>
        <p:spPr>
          <a:xfrm>
            <a:off x="1344185" y="1762270"/>
            <a:ext cx="2638535" cy="158496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CB99689-97F6-2944-BDF2-99DFC7C7CC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66477" t="6206" b="50680"/>
          <a:stretch/>
        </p:blipFill>
        <p:spPr>
          <a:xfrm>
            <a:off x="1351545" y="1868848"/>
            <a:ext cx="2715360" cy="1562447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B9EBB5F1-1342-1B47-8C35-ED1932907A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2113" y="4670010"/>
            <a:ext cx="1151959" cy="157636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B36FB11-6679-E84F-999A-D447249BDC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8069" y="4669511"/>
            <a:ext cx="1576864" cy="157686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5B303AB0-C4B8-4646-87E7-B2941FCDC0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0250" y="4669511"/>
            <a:ext cx="1576864" cy="157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302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C0A90E8-54BA-7549-B480-50BB5BDC9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r="66386" b="51801"/>
          <a:stretch/>
        </p:blipFill>
        <p:spPr>
          <a:xfrm>
            <a:off x="1260000" y="1606095"/>
            <a:ext cx="2722720" cy="1746705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DAC8E3F0-8793-C54B-8731-C0AB17A1A4D0}"/>
              </a:ext>
            </a:extLst>
          </p:cNvPr>
          <p:cNvSpPr txBox="1"/>
          <p:nvPr/>
        </p:nvSpPr>
        <p:spPr>
          <a:xfrm>
            <a:off x="2032040" y="1499518"/>
            <a:ext cx="140208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WIEL EN AS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67C7EE66-140C-D440-8B7D-9328D1448D5B}"/>
              </a:ext>
            </a:extLst>
          </p:cNvPr>
          <p:cNvCxnSpPr>
            <a:cxnSpLocks/>
          </p:cNvCxnSpPr>
          <p:nvPr/>
        </p:nvCxnSpPr>
        <p:spPr>
          <a:xfrm>
            <a:off x="2621360" y="3503076"/>
            <a:ext cx="0" cy="1023629"/>
          </a:xfrm>
          <a:prstGeom prst="straightConnector1">
            <a:avLst/>
          </a:prstGeom>
          <a:noFill/>
          <a:ln w="34925" cap="flat">
            <a:solidFill>
              <a:schemeClr val="tx1"/>
            </a:solidFill>
            <a:prstDash val="sysDash"/>
            <a:bevel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3B94457-B776-4E44-BC1A-5C5D1BEB7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945" t="4463" r="33481" b="51801"/>
          <a:stretch/>
        </p:blipFill>
        <p:spPr>
          <a:xfrm>
            <a:off x="1344185" y="1762270"/>
            <a:ext cx="2638535" cy="158496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CB99689-97F6-2944-BDF2-99DFC7C7CC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66477" t="4310" b="50680"/>
          <a:stretch/>
        </p:blipFill>
        <p:spPr>
          <a:xfrm>
            <a:off x="1351545" y="1800124"/>
            <a:ext cx="2715360" cy="163117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228E63C6-1680-5A4D-AEB7-709B88695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039" t="48759" r="66135" b="6383"/>
          <a:stretch/>
        </p:blipFill>
        <p:spPr>
          <a:xfrm>
            <a:off x="1415410" y="1815648"/>
            <a:ext cx="2658855" cy="1625601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1C7849E-7388-B244-A297-226B6F8CB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860565" y="4664577"/>
            <a:ext cx="1573555" cy="157355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30831CC-4FEA-094C-AAB7-01B84768C5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9470" y="4664578"/>
            <a:ext cx="1575464" cy="157546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B9A67BD-4C09-6341-A418-DE0100B3CC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0284" y="4664577"/>
            <a:ext cx="1573555" cy="157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774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hoek 13">
            <a:extLst>
              <a:ext uri="{FF2B5EF4-FFF2-40B4-BE49-F238E27FC236}">
                <a16:creationId xmlns:a16="http://schemas.microsoft.com/office/drawing/2014/main" id="{2DB7328A-3A99-444C-879D-363BFC223FEB}"/>
              </a:ext>
            </a:extLst>
          </p:cNvPr>
          <p:cNvSpPr/>
          <p:nvPr/>
        </p:nvSpPr>
        <p:spPr>
          <a:xfrm>
            <a:off x="1260000" y="-254660"/>
            <a:ext cx="8100000" cy="8151300"/>
          </a:xfrm>
          <a:prstGeom prst="rect">
            <a:avLst/>
          </a:prstGeom>
          <a:solidFill>
            <a:srgbClr val="E3FFFF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F6B5CF22-F00D-374B-968E-BF579555E1A5}"/>
              </a:ext>
            </a:extLst>
          </p:cNvPr>
          <p:cNvGrpSpPr/>
          <p:nvPr/>
        </p:nvGrpSpPr>
        <p:grpSpPr>
          <a:xfrm>
            <a:off x="12600000" y="6120000"/>
            <a:ext cx="697293" cy="1277497"/>
            <a:chOff x="10293794" y="4781758"/>
            <a:chExt cx="697293" cy="1277497"/>
          </a:xfrm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6E166129-1A9E-A743-8F6C-43B70A339B92}"/>
                </a:ext>
              </a:extLst>
            </p:cNvPr>
            <p:cNvSpPr/>
            <p:nvPr/>
          </p:nvSpPr>
          <p:spPr>
            <a:xfrm>
              <a:off x="10293794" y="4781758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E4442C8-F420-3A45-8E77-D209BD175959}"/>
                </a:ext>
              </a:extLst>
            </p:cNvPr>
            <p:cNvSpPr/>
            <p:nvPr/>
          </p:nvSpPr>
          <p:spPr>
            <a:xfrm flipV="1">
              <a:off x="10293794" y="5505257"/>
              <a:ext cx="697293" cy="553998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chemeClr val="bg1">
                  <a:lumMod val="85000"/>
                </a:schemeClr>
              </a:solidFill>
              <a:prstDash val="solid"/>
              <a:beve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6000" tIns="144000" rIns="72000" bIns="0" numCol="1" spcCol="38100" rtlCol="0" anchor="t">
              <a:no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l-NL" sz="3600" b="0" i="0" u="none" strike="noStrike" cap="none" spc="0" normalizeH="0" baseline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FillTx/>
                  <a:latin typeface="Gill Sans"/>
                  <a:ea typeface="Gill Sans"/>
                  <a:cs typeface="Gill Sans"/>
                  <a:sym typeface="Gill Sans"/>
                </a:rPr>
                <a:t>⌃</a:t>
              </a:r>
            </a:p>
          </p:txBody>
        </p:sp>
      </p:grpSp>
      <p:sp>
        <p:nvSpPr>
          <p:cNvPr id="15" name="Driehoek 14">
            <a:extLst>
              <a:ext uri="{FF2B5EF4-FFF2-40B4-BE49-F238E27FC236}">
                <a16:creationId xmlns:a16="http://schemas.microsoft.com/office/drawing/2014/main" id="{56B27A29-7B8C-374F-9D50-CC8D7C8608DA}"/>
              </a:ext>
            </a:extLst>
          </p:cNvPr>
          <p:cNvSpPr/>
          <p:nvPr/>
        </p:nvSpPr>
        <p:spPr>
          <a:xfrm rot="5400000">
            <a:off x="695229" y="6336531"/>
            <a:ext cx="1804475" cy="674933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C0A90E8-54BA-7549-B480-50BB5BDC9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r="66386" b="51801"/>
          <a:stretch/>
        </p:blipFill>
        <p:spPr>
          <a:xfrm>
            <a:off x="1260000" y="1606095"/>
            <a:ext cx="2722720" cy="1746705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DAC8E3F0-8793-C54B-8731-C0AB17A1A4D0}"/>
              </a:ext>
            </a:extLst>
          </p:cNvPr>
          <p:cNvSpPr txBox="1"/>
          <p:nvPr/>
        </p:nvSpPr>
        <p:spPr>
          <a:xfrm>
            <a:off x="1930440" y="1499518"/>
            <a:ext cx="156743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nl-NL" sz="18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HELLEND VLAK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67C7EE66-140C-D440-8B7D-9328D1448D5B}"/>
              </a:ext>
            </a:extLst>
          </p:cNvPr>
          <p:cNvCxnSpPr>
            <a:cxnSpLocks/>
          </p:cNvCxnSpPr>
          <p:nvPr/>
        </p:nvCxnSpPr>
        <p:spPr>
          <a:xfrm>
            <a:off x="2621360" y="3503076"/>
            <a:ext cx="0" cy="1023629"/>
          </a:xfrm>
          <a:prstGeom prst="straightConnector1">
            <a:avLst/>
          </a:prstGeom>
          <a:noFill/>
          <a:ln w="34925" cap="flat">
            <a:solidFill>
              <a:schemeClr val="tx1"/>
            </a:solidFill>
            <a:prstDash val="sysDash"/>
            <a:bevel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C3B94457-B776-4E44-BC1A-5C5D1BEB7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945" t="4463" r="33481" b="51801"/>
          <a:stretch/>
        </p:blipFill>
        <p:spPr>
          <a:xfrm>
            <a:off x="1344185" y="1762270"/>
            <a:ext cx="2638535" cy="158496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1CB99689-97F6-2944-BDF2-99DFC7C7CC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66477" t="4310" b="50680"/>
          <a:stretch/>
        </p:blipFill>
        <p:spPr>
          <a:xfrm>
            <a:off x="1351545" y="1800124"/>
            <a:ext cx="2715360" cy="163117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228E63C6-1680-5A4D-AEB7-709B88695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1039" t="48759" r="66135" b="6383"/>
          <a:stretch/>
        </p:blipFill>
        <p:spPr>
          <a:xfrm>
            <a:off x="1415410" y="1815648"/>
            <a:ext cx="2658855" cy="1625601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857BFDAE-0AC6-534A-A431-8B3FF2E9A5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33616" t="49321" r="33772" b="6383"/>
          <a:stretch/>
        </p:blipFill>
        <p:spPr>
          <a:xfrm>
            <a:off x="1383213" y="1810885"/>
            <a:ext cx="2641600" cy="1605281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F370004C-510E-B046-9266-534D67BD6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024" y="4670171"/>
            <a:ext cx="2364881" cy="157355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A4D37AD-D2CD-E445-AC86-D3D2E040C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0499" y="4670171"/>
            <a:ext cx="1573555" cy="1573555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2721DF6-598E-E245-89F8-E2184DD09C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7648" y="4670171"/>
            <a:ext cx="2200659" cy="165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38365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8ECED"/>
      </a:accent5>
      <a:accent6>
        <a:srgbClr val="2E2E8B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BBE0E3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E2E359C9-1317-5B41-874E-392AEED91410}">
  <we:reference id="wa104178141" version="3.1.2.28" store="nl-NL" storeType="OMEX"/>
  <we:alternateReferences>
    <we:reference id="WA104178141" version="3.1.2.28" store="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0886DBF-2CF7-2542-A6F9-105F14B8C402}">
  <we:reference id="wa104381555" version="1.0.0.0" store="nl-NL" storeType="OMEX"/>
  <we:alternateReferences>
    <we:reference id="wa104381555" version="1.0.0.0" store="WA104381555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12311</TotalTime>
  <Words>51</Words>
  <Application>Microsoft Macintosh PowerPoint</Application>
  <PresentationFormat>Aangepast</PresentationFormat>
  <Paragraphs>35</Paragraphs>
  <Slides>12</Slides>
  <Notes>12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Avenir Roman</vt:lpstr>
      <vt:lpstr>Gill Sans</vt:lpstr>
      <vt:lpstr>Lucida Grande</vt:lpstr>
      <vt:lpstr>Default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Sociale Media Facebook </dc:title>
  <dc:creator>Aiwa</dc:creator>
  <cp:lastModifiedBy>H. Elgersma</cp:lastModifiedBy>
  <cp:revision>254</cp:revision>
  <dcterms:modified xsi:type="dcterms:W3CDTF">2018-08-30T18:44:53Z</dcterms:modified>
</cp:coreProperties>
</file>