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6"/>
  </p:normalViewPr>
  <p:slideViewPr>
    <p:cSldViewPr snapToGrid="0" snapToObjects="1">
      <p:cViewPr varScale="1">
        <p:scale>
          <a:sx n="87" d="100"/>
          <a:sy n="87" d="100"/>
        </p:scale>
        <p:origin x="18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&quot;Typ hier een citaat.&quot;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"Typ hier een citaat." </a:t>
            </a:r>
          </a:p>
        </p:txBody>
      </p:sp>
      <p:sp>
        <p:nvSpPr>
          <p:cNvPr id="9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>
            <a:spLocks noGrp="1"/>
          </p:cNvSpPr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elteks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2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elteks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4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67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Afbeelding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Afbeelding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Hoofd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_DSC3683_2.jpg" descr="_DSC3683_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52450"/>
            <a:ext cx="13004800" cy="8648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Hoofdtekst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jet-1293503_1920.jpg" descr="jet-1293503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46100"/>
            <a:ext cx="13004800" cy="8661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e996cbc4-a345-44fd-9b18-1bdc9c3c5d2f.jpeg" descr="e996cbc4-a345-44fd-9b18-1bdc9c3c5d2f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09034" y="2395223"/>
            <a:ext cx="7455960" cy="49631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transportfiets_186-2.jpg" descr="transportfiets_186-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5400" y="2396711"/>
            <a:ext cx="6603786" cy="49601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97937E2-0AF8-FA4E-924F-5F014B826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3327"/>
            <a:ext cx="13004800" cy="824694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rolls-royce-1164382_1920.jpg" descr="rolls-royce-1164382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8667" y="3563795"/>
            <a:ext cx="9593661" cy="6395773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Rechthoek"/>
          <p:cNvSpPr/>
          <p:nvPr/>
        </p:nvSpPr>
        <p:spPr>
          <a:xfrm>
            <a:off x="7753270" y="8980487"/>
            <a:ext cx="424855" cy="9043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35" name="aircraft-2160450_1920.jpg" descr="aircraft-2160450_1920.jpg"/>
          <p:cNvPicPr>
            <a:picLocks noChangeAspect="1"/>
          </p:cNvPicPr>
          <p:nvPr/>
        </p:nvPicPr>
        <p:blipFill>
          <a:blip r:embed="rId3">
            <a:extLst/>
          </a:blip>
          <a:srcRect l="4063" t="16446" r="4063" b="8235"/>
          <a:stretch>
            <a:fillRect/>
          </a:stretch>
        </p:blipFill>
        <p:spPr>
          <a:xfrm>
            <a:off x="1568667" y="28448"/>
            <a:ext cx="9593513" cy="51490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aircraft-gimbal.jpg" descr="aircraft-gimbal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4837" y="272435"/>
            <a:ext cx="8165421" cy="362410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shutterstock_491714119.jpg" descr="shutterstock_491714119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74837" y="4215960"/>
            <a:ext cx="8165421" cy="5242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Aangepast</PresentationFormat>
  <Paragraphs>0</Paragraphs>
  <Slides>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2" baseType="lpstr"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Microsoft Office-gebruiker</cp:lastModifiedBy>
  <cp:revision>1</cp:revision>
  <dcterms:modified xsi:type="dcterms:W3CDTF">2018-09-05T14:41:57Z</dcterms:modified>
</cp:coreProperties>
</file>