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  <Override PartName="/ppt/media/image9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 b="def" i="def"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itel en onder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tekst"/>
          <p:cNvSpPr txBox="1"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Titeltekst</a:t>
            </a:r>
          </a:p>
        </p:txBody>
      </p:sp>
      <p:sp>
        <p:nvSpPr>
          <p:cNvPr id="12" name="Hoofdtekst - niveau één…"/>
          <p:cNvSpPr txBox="1"/>
          <p:nvPr>
            <p:ph type="body" sz="quarter" idx="1"/>
          </p:nvPr>
        </p:nvSpPr>
        <p:spPr>
          <a:xfrm>
            <a:off x="1270000" y="50419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228600" algn="ctr">
              <a:spcBef>
                <a:spcPts val="0"/>
              </a:spcBef>
              <a:buSzTx/>
              <a:buNone/>
              <a:defRPr sz="3700"/>
            </a:lvl2pPr>
            <a:lvl3pPr marL="0" indent="457200" algn="ctr">
              <a:spcBef>
                <a:spcPts val="0"/>
              </a:spcBef>
              <a:buSzTx/>
              <a:buNone/>
              <a:defRPr sz="3700"/>
            </a:lvl3pPr>
            <a:lvl4pPr marL="0" indent="685800" algn="ctr">
              <a:spcBef>
                <a:spcPts val="0"/>
              </a:spcBef>
              <a:buSzTx/>
              <a:buNone/>
              <a:defRPr sz="3700"/>
            </a:lvl4pPr>
            <a:lvl5pPr marL="0" indent="914400" algn="ctr">
              <a:spcBef>
                <a:spcPts val="0"/>
              </a:spcBef>
              <a:buSzTx/>
              <a:buNone/>
              <a:defRPr sz="3700"/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13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ita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/>
          <p:nvPr>
            <p:ph type="body" sz="quarter" idx="13"/>
          </p:nvPr>
        </p:nvSpPr>
        <p:spPr>
          <a:xfrm>
            <a:off x="1270000" y="6362700"/>
            <a:ext cx="10464800" cy="461366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i="1" sz="2400"/>
            </a:lvl1pPr>
          </a:lstStyle>
          <a:p>
            <a:pPr/>
            <a:r>
              <a:t>–Johnny Appleseed</a:t>
            </a:r>
          </a:p>
        </p:txBody>
      </p:sp>
      <p:sp>
        <p:nvSpPr>
          <p:cNvPr id="94" name="&quot;Typ hier een citaat.&quot;"/>
          <p:cNvSpPr txBox="1"/>
          <p:nvPr>
            <p:ph type="body" sz="quarter" idx="14"/>
          </p:nvPr>
        </p:nvSpPr>
        <p:spPr>
          <a:xfrm>
            <a:off x="1270000" y="4267112"/>
            <a:ext cx="10464800" cy="609776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/>
            <a:r>
              <a:t>"Typ hier een citaat." </a:t>
            </a:r>
          </a:p>
        </p:txBody>
      </p:sp>
      <p:sp>
        <p:nvSpPr>
          <p:cNvPr id="95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Afbeelding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Foto - horizont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Afbeelding"/>
          <p:cNvSpPr/>
          <p:nvPr>
            <p:ph type="pic" idx="13"/>
          </p:nvPr>
        </p:nvSpPr>
        <p:spPr>
          <a:xfrm>
            <a:off x="1625600" y="673100"/>
            <a:ext cx="9753600" cy="5905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Titeltekst"/>
          <p:cNvSpPr txBox="1"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Titeltekst</a:t>
            </a:r>
          </a:p>
        </p:txBody>
      </p:sp>
      <p:sp>
        <p:nvSpPr>
          <p:cNvPr id="22" name="Hoofdtekst - niveau één…"/>
          <p:cNvSpPr txBox="1"/>
          <p:nvPr>
            <p:ph type="body" sz="quarter" idx="1"/>
          </p:nvPr>
        </p:nvSpPr>
        <p:spPr>
          <a:xfrm>
            <a:off x="1270000" y="81534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228600" algn="ctr">
              <a:spcBef>
                <a:spcPts val="0"/>
              </a:spcBef>
              <a:buSzTx/>
              <a:buNone/>
              <a:defRPr sz="3700"/>
            </a:lvl2pPr>
            <a:lvl3pPr marL="0" indent="457200" algn="ctr">
              <a:spcBef>
                <a:spcPts val="0"/>
              </a:spcBef>
              <a:buSzTx/>
              <a:buNone/>
              <a:defRPr sz="3700"/>
            </a:lvl3pPr>
            <a:lvl4pPr marL="0" indent="685800" algn="ctr">
              <a:spcBef>
                <a:spcPts val="0"/>
              </a:spcBef>
              <a:buSzTx/>
              <a:buNone/>
              <a:defRPr sz="3700"/>
            </a:lvl4pPr>
            <a:lvl5pPr marL="0" indent="914400" algn="ctr">
              <a:spcBef>
                <a:spcPts val="0"/>
              </a:spcBef>
              <a:buSzTx/>
              <a:buNone/>
              <a:defRPr sz="3700"/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23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el - midd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eltekst"/>
          <p:cNvSpPr txBox="1"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31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Foto - vertic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Afbeelding"/>
          <p:cNvSpPr/>
          <p:nvPr>
            <p:ph type="pic" sz="half" idx="13"/>
          </p:nvPr>
        </p:nvSpPr>
        <p:spPr>
          <a:xfrm>
            <a:off x="6718300" y="635000"/>
            <a:ext cx="5334000" cy="8216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Titeltekst"/>
          <p:cNvSpPr txBox="1"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Titeltekst</a:t>
            </a:r>
          </a:p>
        </p:txBody>
      </p:sp>
      <p:sp>
        <p:nvSpPr>
          <p:cNvPr id="40" name="Hoofdtekst - niveau één…"/>
          <p:cNvSpPr txBox="1"/>
          <p:nvPr>
            <p:ph type="body" sz="quarter" idx="1"/>
          </p:nvPr>
        </p:nvSpPr>
        <p:spPr>
          <a:xfrm>
            <a:off x="952500" y="4724400"/>
            <a:ext cx="5334000" cy="41148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228600" algn="ctr">
              <a:spcBef>
                <a:spcPts val="0"/>
              </a:spcBef>
              <a:buSzTx/>
              <a:buNone/>
              <a:defRPr sz="3700"/>
            </a:lvl2pPr>
            <a:lvl3pPr marL="0" indent="457200" algn="ctr">
              <a:spcBef>
                <a:spcPts val="0"/>
              </a:spcBef>
              <a:buSzTx/>
              <a:buNone/>
              <a:defRPr sz="3700"/>
            </a:lvl3pPr>
            <a:lvl4pPr marL="0" indent="685800" algn="ctr">
              <a:spcBef>
                <a:spcPts val="0"/>
              </a:spcBef>
              <a:buSzTx/>
              <a:buNone/>
              <a:defRPr sz="3700"/>
            </a:lvl4pPr>
            <a:lvl5pPr marL="0" indent="914400" algn="ctr">
              <a:spcBef>
                <a:spcPts val="0"/>
              </a:spcBef>
              <a:buSzTx/>
              <a:buNone/>
              <a:defRPr sz="3700"/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1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el - bov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eltek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49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el en opsomm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eltek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57" name="Hoofdtekst - niveau één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58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el, opsomming en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Afbeelding"/>
          <p:cNvSpPr/>
          <p:nvPr>
            <p:ph type="pic" sz="half" idx="13"/>
          </p:nvPr>
        </p:nvSpPr>
        <p:spPr>
          <a:xfrm>
            <a:off x="6718300" y="25908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Titeltek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67" name="Hoofdtekst - niveau één…"/>
          <p:cNvSpPr txBox="1"/>
          <p:nvPr>
            <p:ph type="body" sz="half" idx="1"/>
          </p:nvPr>
        </p:nvSpPr>
        <p:spPr>
          <a:xfrm>
            <a:off x="952500" y="25908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68" name="Dianummer"/>
          <p:cNvSpPr txBox="1"/>
          <p:nvPr>
            <p:ph type="sldNum" sz="quarter" idx="2"/>
          </p:nvPr>
        </p:nvSpPr>
        <p:spPr>
          <a:xfrm>
            <a:off x="6328884" y="9296400"/>
            <a:ext cx="340259" cy="342900"/>
          </a:xfrm>
          <a:prstGeom prst="rect">
            <a:avLst/>
          </a:prstGeom>
        </p:spPr>
        <p:txBody>
          <a:bodyPr/>
          <a:lstStyle>
            <a:lvl1pPr>
              <a:defRPr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Opsommingsteke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Hoofdtekst - niveau één…"/>
          <p:cNvSpPr txBox="1"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76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Foto - driem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Afbeelding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Afbeelding"/>
          <p:cNvSpPr/>
          <p:nvPr>
            <p:ph type="pic" sz="quarter" idx="14"/>
          </p:nvPr>
        </p:nvSpPr>
        <p:spPr>
          <a:xfrm>
            <a:off x="6718300" y="8890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Afbeelding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tekst"/>
          <p:cNvSpPr txBox="1"/>
          <p:nvPr>
            <p:ph type="title"/>
          </p:nvPr>
        </p:nvSpPr>
        <p:spPr>
          <a:xfrm>
            <a:off x="952500" y="2540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Titeltekst</a:t>
            </a:r>
          </a:p>
        </p:txBody>
      </p:sp>
      <p:sp>
        <p:nvSpPr>
          <p:cNvPr id="3" name="Hoofdtekst - niveau één…"/>
          <p:cNvSpPr txBox="1"/>
          <p:nvPr>
            <p:ph type="body" idx="1"/>
          </p:nvPr>
        </p:nvSpPr>
        <p:spPr>
          <a:xfrm>
            <a:off x="952500" y="25908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" name="Dianummer"/>
          <p:cNvSpPr txBox="1"/>
          <p:nvPr>
            <p:ph type="sldNum" sz="quarter" idx="2"/>
          </p:nvPr>
        </p:nvSpPr>
        <p:spPr>
          <a:xfrm>
            <a:off x="6328884" y="9296400"/>
            <a:ext cx="340259" cy="324306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b="0" sz="16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Relationship Id="rId3" Type="http://schemas.openxmlformats.org/officeDocument/2006/relationships/image" Target="../media/image2.pn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Relationship Id="rId3" Type="http://schemas.openxmlformats.org/officeDocument/2006/relationships/image" Target="../media/image3.jpe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png"/><Relationship Id="rId3" Type="http://schemas.openxmlformats.org/officeDocument/2006/relationships/image" Target="../media/image4.jpe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jpeg"/><Relationship Id="rId3" Type="http://schemas.openxmlformats.org/officeDocument/2006/relationships/image" Target="../media/image6.jpe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.jpeg"/><Relationship Id="rId3" Type="http://schemas.openxmlformats.org/officeDocument/2006/relationships/image" Target="../media/image4.png"/></Relationships>
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.jpeg"/></Relationships>
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.jpeg"/><Relationship Id="rId3" Type="http://schemas.openxmlformats.org/officeDocument/2006/relationships/image" Target="../media/image1.tif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Afbeelding" descr="Afbeeldi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345748" y="628650"/>
            <a:ext cx="8313304" cy="84963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Titel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2" name="Hoofdteks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3" name="cape-ortegal-117601_1920.jpg" descr="cape-ortegal-117601_1920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5400" y="0"/>
            <a:ext cx="6386257" cy="4128616"/>
          </a:xfrm>
          <a:prstGeom prst="rect">
            <a:avLst/>
          </a:prstGeom>
          <a:ln w="12700">
            <a:miter lim="400000"/>
          </a:ln>
        </p:spPr>
      </p:pic>
      <p:pic>
        <p:nvPicPr>
          <p:cNvPr id="124" name="Productie-Windenergie.png" descr="Productie-Windenergie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71896" y="4121100"/>
            <a:ext cx="11489642" cy="457790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zonneenergie.jpg" descr="zonneenergie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641834" y="3757126"/>
            <a:ext cx="8765317" cy="5843545"/>
          </a:xfrm>
          <a:prstGeom prst="rect">
            <a:avLst/>
          </a:prstGeom>
          <a:ln w="12700">
            <a:miter lim="400000"/>
          </a:ln>
        </p:spPr>
      </p:pic>
      <p:sp>
        <p:nvSpPr>
          <p:cNvPr id="127" name="Titel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8" name="Hoofdteks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9" name="photovoltaic-system-2742302_1920.jpg" descr="photovoltaic-system-2742302_1920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12700" y="12700"/>
            <a:ext cx="6314313" cy="404510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Afbeelding1.png" descr="Afbeelding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475209" y="3970036"/>
            <a:ext cx="11926343" cy="6722122"/>
          </a:xfrm>
          <a:prstGeom prst="rect">
            <a:avLst/>
          </a:prstGeom>
          <a:ln w="12700">
            <a:miter lim="400000"/>
          </a:ln>
        </p:spPr>
      </p:pic>
      <p:pic>
        <p:nvPicPr>
          <p:cNvPr id="132" name="nuclear-power-plant-2485746_1920.jpg" descr="nuclear-power-plant-2485746_1920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12700" y="0"/>
            <a:ext cx="6933733" cy="461797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Titel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35" name="Hoofdteks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6" name="20051029_Belchatow_power_station.jpg" descr="20051029_Belchatow_power_station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6350" y="-120650"/>
            <a:ext cx="6288588" cy="4664921"/>
          </a:xfrm>
          <a:prstGeom prst="rect">
            <a:avLst/>
          </a:prstGeom>
          <a:ln w="12700">
            <a:miter lim="400000"/>
          </a:ln>
        </p:spPr>
      </p:pic>
      <p:pic>
        <p:nvPicPr>
          <p:cNvPr id="137" name="kolenenergieschema.jpg" descr="kolenenergieschema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422400" y="4815869"/>
            <a:ext cx="9681985" cy="484099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Titel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0" name="Plankgas-620x339.jpg" descr="Plankgas-620x339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2700" y="-31750"/>
            <a:ext cx="9212965" cy="5037412"/>
          </a:xfrm>
          <a:prstGeom prst="rect">
            <a:avLst/>
          </a:prstGeom>
          <a:ln w="12700">
            <a:miter lim="400000"/>
          </a:ln>
        </p:spPr>
      </p:pic>
      <p:pic>
        <p:nvPicPr>
          <p:cNvPr id="141" name="biovergister.png" descr="biovergister.png"/>
          <p:cNvPicPr>
            <a:picLocks noChangeAspect="1"/>
          </p:cNvPicPr>
          <p:nvPr/>
        </p:nvPicPr>
        <p:blipFill>
          <a:blip r:embed="rId3">
            <a:extLst/>
          </a:blip>
          <a:srcRect l="0" t="45516" r="0" b="0"/>
          <a:stretch>
            <a:fillRect/>
          </a:stretch>
        </p:blipFill>
        <p:spPr>
          <a:xfrm>
            <a:off x="3925329" y="5798378"/>
            <a:ext cx="8417189" cy="346702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Titel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4" name="Hoofdteks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5" name="581.jpeg" descr="581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251200" y="0"/>
            <a:ext cx="65024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" name="sky-110667_1920.jpg" descr="sky-110667_1920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804339" y="-53948"/>
            <a:ext cx="7396122" cy="9861496"/>
          </a:xfrm>
          <a:prstGeom prst="rect">
            <a:avLst/>
          </a:prstGeom>
          <a:ln w="12700">
            <a:miter lim="400000"/>
          </a:ln>
        </p:spPr>
      </p:pic>
      <p:pic>
        <p:nvPicPr>
          <p:cNvPr id="148" name="Afbeelding" descr="Afbeeldi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2056775" y="8635420"/>
            <a:ext cx="776576" cy="74353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