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49262" rtl="0" fontAlgn="auto" latinLnBrk="0" hangingPunct="0">
      <a:lnSpc>
        <a:spcPct val="93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1pPr>
    <a:lvl2pPr marL="0" marR="0" indent="457200" algn="l" defTabSz="449262" rtl="0" fontAlgn="auto" latinLnBrk="0" hangingPunct="0">
      <a:lnSpc>
        <a:spcPct val="93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2pPr>
    <a:lvl3pPr marL="0" marR="0" indent="914400" algn="l" defTabSz="449262" rtl="0" fontAlgn="auto" latinLnBrk="0" hangingPunct="0">
      <a:lnSpc>
        <a:spcPct val="93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3pPr>
    <a:lvl4pPr marL="0" marR="0" indent="1371600" algn="l" defTabSz="449262" rtl="0" fontAlgn="auto" latinLnBrk="0" hangingPunct="0">
      <a:lnSpc>
        <a:spcPct val="93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4pPr>
    <a:lvl5pPr marL="0" marR="0" indent="1828800" algn="l" defTabSz="449262" rtl="0" fontAlgn="auto" latinLnBrk="0" hangingPunct="0">
      <a:lnSpc>
        <a:spcPct val="93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5pPr>
    <a:lvl6pPr marL="0" marR="0" indent="0" algn="l" defTabSz="449262" rtl="0" fontAlgn="auto" latinLnBrk="0" hangingPunct="0">
      <a:lnSpc>
        <a:spcPct val="93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6pPr>
    <a:lvl7pPr marL="0" marR="0" indent="0" algn="l" defTabSz="449262" rtl="0" fontAlgn="auto" latinLnBrk="0" hangingPunct="0">
      <a:lnSpc>
        <a:spcPct val="93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7pPr>
    <a:lvl8pPr marL="0" marR="0" indent="0" algn="l" defTabSz="449262" rtl="0" fontAlgn="auto" latinLnBrk="0" hangingPunct="0">
      <a:lnSpc>
        <a:spcPct val="93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8pPr>
    <a:lvl9pPr marL="0" marR="0" indent="0" algn="l" defTabSz="449262" rtl="0" fontAlgn="auto" latinLnBrk="0" hangingPunct="0">
      <a:lnSpc>
        <a:spcPct val="93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ECDD"/>
          </a:solidFill>
        </a:fill>
      </a:tcStyle>
    </a:wholeTbl>
    <a:band2H>
      <a:tcTxStyle b="def" i="def"/>
      <a:tcStyle>
        <a:tcBdr/>
        <a:fill>
          <a:solidFill>
            <a:srgbClr val="E6F6E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 b="def" i="def"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 b="def" i="def"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5" name="Shape 25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49262" latinLnBrk="0">
      <a:spcBef>
        <a:spcPts val="400"/>
      </a:spcBef>
      <a:defRPr sz="1200">
        <a:latin typeface="+mj-lt"/>
        <a:ea typeface="+mj-ea"/>
        <a:cs typeface="+mj-cs"/>
        <a:sym typeface="Times New Roman"/>
      </a:defRPr>
    </a:lvl1pPr>
    <a:lvl2pPr indent="228600" defTabSz="449262" latinLnBrk="0">
      <a:spcBef>
        <a:spcPts val="400"/>
      </a:spcBef>
      <a:defRPr sz="1200">
        <a:latin typeface="+mj-lt"/>
        <a:ea typeface="+mj-ea"/>
        <a:cs typeface="+mj-cs"/>
        <a:sym typeface="Times New Roman"/>
      </a:defRPr>
    </a:lvl2pPr>
    <a:lvl3pPr indent="457200" defTabSz="449262" latinLnBrk="0">
      <a:spcBef>
        <a:spcPts val="400"/>
      </a:spcBef>
      <a:defRPr sz="1200">
        <a:latin typeface="+mj-lt"/>
        <a:ea typeface="+mj-ea"/>
        <a:cs typeface="+mj-cs"/>
        <a:sym typeface="Times New Roman"/>
      </a:defRPr>
    </a:lvl3pPr>
    <a:lvl4pPr indent="685800" defTabSz="449262" latinLnBrk="0">
      <a:spcBef>
        <a:spcPts val="400"/>
      </a:spcBef>
      <a:defRPr sz="1200">
        <a:latin typeface="+mj-lt"/>
        <a:ea typeface="+mj-ea"/>
        <a:cs typeface="+mj-cs"/>
        <a:sym typeface="Times New Roman"/>
      </a:defRPr>
    </a:lvl4pPr>
    <a:lvl5pPr indent="914400" defTabSz="449262" latinLnBrk="0">
      <a:spcBef>
        <a:spcPts val="400"/>
      </a:spcBef>
      <a:defRPr sz="1200">
        <a:latin typeface="+mj-lt"/>
        <a:ea typeface="+mj-ea"/>
        <a:cs typeface="+mj-cs"/>
        <a:sym typeface="Times New Roman"/>
      </a:defRPr>
    </a:lvl5pPr>
    <a:lvl6pPr indent="1143000" defTabSz="449262" latinLnBrk="0">
      <a:spcBef>
        <a:spcPts val="400"/>
      </a:spcBef>
      <a:defRPr sz="1200">
        <a:latin typeface="+mj-lt"/>
        <a:ea typeface="+mj-ea"/>
        <a:cs typeface="+mj-cs"/>
        <a:sym typeface="Times New Roman"/>
      </a:defRPr>
    </a:lvl6pPr>
    <a:lvl7pPr indent="1371600" defTabSz="449262" latinLnBrk="0">
      <a:spcBef>
        <a:spcPts val="400"/>
      </a:spcBef>
      <a:defRPr sz="1200">
        <a:latin typeface="+mj-lt"/>
        <a:ea typeface="+mj-ea"/>
        <a:cs typeface="+mj-cs"/>
        <a:sym typeface="Times New Roman"/>
      </a:defRPr>
    </a:lvl7pPr>
    <a:lvl8pPr indent="1600200" defTabSz="449262" latinLnBrk="0">
      <a:spcBef>
        <a:spcPts val="400"/>
      </a:spcBef>
      <a:defRPr sz="1200">
        <a:latin typeface="+mj-lt"/>
        <a:ea typeface="+mj-ea"/>
        <a:cs typeface="+mj-cs"/>
        <a:sym typeface="Times New Roman"/>
      </a:defRPr>
    </a:lvl8pPr>
    <a:lvl9pPr indent="1828800" defTabSz="449262" latinLnBrk="0">
      <a:spcBef>
        <a:spcPts val="400"/>
      </a:spcBef>
      <a:defRPr sz="1200">
        <a:latin typeface="+mj-lt"/>
        <a:ea typeface="+mj-ea"/>
        <a:cs typeface="+mj-cs"/>
        <a:sym typeface="Times New Roman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650240" y="-1"/>
            <a:ext cx="11704320" cy="20161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 anchor="b"/>
          <a:lstStyle/>
          <a:p>
            <a:pPr/>
            <a:r>
              <a:t>Title Text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650240" y="2275839"/>
            <a:ext cx="11704320" cy="74777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4999" tIns="44999" rIns="44999" bIns="44999"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285652" y="8779791"/>
            <a:ext cx="3034455" cy="5207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</p:sldLayoutIdLst>
  <p:transition xmlns:p14="http://schemas.microsoft.com/office/powerpoint/2010/main" spd="med" advClick="1"/>
  <p:txStyles>
    <p:titleStyle>
      <a:lvl1pPr marL="0" marR="0" indent="0" algn="ctr" defTabSz="449262" rtl="0" latinLnBrk="0">
        <a:lnSpc>
          <a:spcPct val="93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1pPr>
      <a:lvl2pPr marL="0" marR="0" indent="0" algn="ctr" defTabSz="449262" rtl="0" latinLnBrk="0">
        <a:lnSpc>
          <a:spcPct val="93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2pPr>
      <a:lvl3pPr marL="0" marR="0" indent="0" algn="ctr" defTabSz="449262" rtl="0" latinLnBrk="0">
        <a:lnSpc>
          <a:spcPct val="93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3pPr>
      <a:lvl4pPr marL="0" marR="0" indent="0" algn="ctr" defTabSz="449262" rtl="0" latinLnBrk="0">
        <a:lnSpc>
          <a:spcPct val="93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4pPr>
      <a:lvl5pPr marL="0" marR="0" indent="0" algn="ctr" defTabSz="449262" rtl="0" latinLnBrk="0">
        <a:lnSpc>
          <a:spcPct val="93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5pPr>
      <a:lvl6pPr marL="0" marR="0" indent="457200" algn="ctr" defTabSz="449262" rtl="0" latinLnBrk="0">
        <a:lnSpc>
          <a:spcPct val="93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6pPr>
      <a:lvl7pPr marL="0" marR="0" indent="914400" algn="ctr" defTabSz="449262" rtl="0" latinLnBrk="0">
        <a:lnSpc>
          <a:spcPct val="93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7pPr>
      <a:lvl8pPr marL="0" marR="0" indent="1371600" algn="ctr" defTabSz="449262" rtl="0" latinLnBrk="0">
        <a:lnSpc>
          <a:spcPct val="93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8pPr>
      <a:lvl9pPr marL="0" marR="0" indent="1828800" algn="ctr" defTabSz="449262" rtl="0" latinLnBrk="0">
        <a:lnSpc>
          <a:spcPct val="93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9pPr>
    </p:titleStyle>
    <p:bodyStyle>
      <a:lvl1pPr marL="342900" marR="0" indent="-342900" algn="ctr" defTabSz="449262" rtl="0" latinLnBrk="0">
        <a:lnSpc>
          <a:spcPct val="93000"/>
        </a:lnSpc>
        <a:spcBef>
          <a:spcPts val="1400"/>
        </a:spcBef>
        <a:spcAft>
          <a:spcPts val="0"/>
        </a:spcAft>
        <a:buClr>
          <a:srgbClr val="000000"/>
        </a:buClr>
        <a:buSzPct val="100000"/>
        <a:buFont typeface="Times New Roman"/>
        <a:buChar char="»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1pPr>
      <a:lvl2pPr marL="1028700" marR="0" indent="-571500" algn="ctr" defTabSz="449262" rtl="0" latinLnBrk="0">
        <a:lnSpc>
          <a:spcPct val="93000"/>
        </a:lnSpc>
        <a:spcBef>
          <a:spcPts val="1400"/>
        </a:spcBef>
        <a:spcAft>
          <a:spcPts val="0"/>
        </a:spcAft>
        <a:buClr>
          <a:srgbClr val="000000"/>
        </a:buClr>
        <a:buSzPct val="100000"/>
        <a:buFont typeface="Times New Roman"/>
        <a:buChar char="–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2pPr>
      <a:lvl3pPr marL="1371600" marR="0" indent="-457200" algn="ctr" defTabSz="449262" rtl="0" latinLnBrk="0">
        <a:lnSpc>
          <a:spcPct val="93000"/>
        </a:lnSpc>
        <a:spcBef>
          <a:spcPts val="1400"/>
        </a:spcBef>
        <a:spcAft>
          <a:spcPts val="0"/>
        </a:spcAft>
        <a:buClr>
          <a:srgbClr val="000000"/>
        </a:buClr>
        <a:buSzPct val="100000"/>
        <a:buFont typeface="Times New Roman"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3pPr>
      <a:lvl4pPr marL="1828800" marR="0" indent="-457200" algn="ctr" defTabSz="449262" rtl="0" latinLnBrk="0">
        <a:lnSpc>
          <a:spcPct val="93000"/>
        </a:lnSpc>
        <a:spcBef>
          <a:spcPts val="1400"/>
        </a:spcBef>
        <a:spcAft>
          <a:spcPts val="0"/>
        </a:spcAft>
        <a:buClr>
          <a:srgbClr val="000000"/>
        </a:buClr>
        <a:buSzPct val="100000"/>
        <a:buFont typeface="Times New Roman"/>
        <a:buChar char="–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4pPr>
      <a:lvl5pPr marL="2240279" marR="0" indent="-411479" algn="ctr" defTabSz="449262" rtl="0" latinLnBrk="0">
        <a:lnSpc>
          <a:spcPct val="93000"/>
        </a:lnSpc>
        <a:spcBef>
          <a:spcPts val="1400"/>
        </a:spcBef>
        <a:spcAft>
          <a:spcPts val="0"/>
        </a:spcAft>
        <a:buClr>
          <a:srgbClr val="000000"/>
        </a:buClr>
        <a:buSzPct val="100000"/>
        <a:buFont typeface="Times New Roman"/>
        <a:buChar char="»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5pPr>
      <a:lvl6pPr marL="2697479" marR="0" indent="-411479" algn="ctr" defTabSz="449262" rtl="0" latinLnBrk="0">
        <a:lnSpc>
          <a:spcPct val="93000"/>
        </a:lnSpc>
        <a:spcBef>
          <a:spcPts val="1400"/>
        </a:spcBef>
        <a:spcAft>
          <a:spcPts val="0"/>
        </a:spcAft>
        <a:buClr>
          <a:srgbClr val="000000"/>
        </a:buClr>
        <a:buSzPct val="100000"/>
        <a:buFont typeface="Times New Roman"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6pPr>
      <a:lvl7pPr marL="3154679" marR="0" indent="-411479" algn="ctr" defTabSz="449262" rtl="0" latinLnBrk="0">
        <a:lnSpc>
          <a:spcPct val="93000"/>
        </a:lnSpc>
        <a:spcBef>
          <a:spcPts val="1400"/>
        </a:spcBef>
        <a:spcAft>
          <a:spcPts val="0"/>
        </a:spcAft>
        <a:buClr>
          <a:srgbClr val="000000"/>
        </a:buClr>
        <a:buSzPct val="100000"/>
        <a:buFont typeface="Times New Roman"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7pPr>
      <a:lvl8pPr marL="3611879" marR="0" indent="-411479" algn="ctr" defTabSz="449262" rtl="0" latinLnBrk="0">
        <a:lnSpc>
          <a:spcPct val="93000"/>
        </a:lnSpc>
        <a:spcBef>
          <a:spcPts val="1400"/>
        </a:spcBef>
        <a:spcAft>
          <a:spcPts val="0"/>
        </a:spcAft>
        <a:buClr>
          <a:srgbClr val="000000"/>
        </a:buClr>
        <a:buSzPct val="100000"/>
        <a:buFont typeface="Times New Roman"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8pPr>
      <a:lvl9pPr marL="4069079" marR="0" indent="-411479" algn="ctr" defTabSz="449262" rtl="0" latinLnBrk="0">
        <a:lnSpc>
          <a:spcPct val="93000"/>
        </a:lnSpc>
        <a:spcBef>
          <a:spcPts val="1400"/>
        </a:spcBef>
        <a:spcAft>
          <a:spcPts val="0"/>
        </a:spcAft>
        <a:buClr>
          <a:srgbClr val="000000"/>
        </a:buClr>
        <a:buSzPct val="100000"/>
        <a:buFont typeface="Times New Roman"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9pPr>
    </p:bodyStyle>
    <p:otherStyle>
      <a:lvl1pPr marL="0" marR="0" indent="0" algn="r" defTabSz="449262" rtl="0" latinLnBrk="0">
        <a:lnSpc>
          <a:spcPct val="93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457200" algn="r" defTabSz="449262" rtl="0" latinLnBrk="0">
        <a:lnSpc>
          <a:spcPct val="93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914400" algn="r" defTabSz="449262" rtl="0" latinLnBrk="0">
        <a:lnSpc>
          <a:spcPct val="93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1371600" algn="r" defTabSz="449262" rtl="0" latinLnBrk="0">
        <a:lnSpc>
          <a:spcPct val="93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1828800" algn="r" defTabSz="449262" rtl="0" latinLnBrk="0">
        <a:lnSpc>
          <a:spcPct val="93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449262" rtl="0" latinLnBrk="0">
        <a:lnSpc>
          <a:spcPct val="93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449262" rtl="0" latinLnBrk="0">
        <a:lnSpc>
          <a:spcPct val="93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449262" rtl="0" latinLnBrk="0">
        <a:lnSpc>
          <a:spcPct val="93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449262" rtl="0" latinLnBrk="0">
        <a:lnSpc>
          <a:spcPct val="93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Relationship Id="rId4" Type="http://schemas.openxmlformats.org/officeDocument/2006/relationships/image" Target="../media/image6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5" Type="http://schemas.openxmlformats.org/officeDocument/2006/relationships/image" Target="../media/image10.jpeg"/><Relationship Id="rId6" Type="http://schemas.openxmlformats.org/officeDocument/2006/relationships/image" Target="../media/image11.jpeg"/><Relationship Id="rId7" Type="http://schemas.openxmlformats.org/officeDocument/2006/relationships/image" Target="../media/image12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3" Type="http://schemas.openxmlformats.org/officeDocument/2006/relationships/image" Target="../media/image14.jpeg"/><Relationship Id="rId4" Type="http://schemas.openxmlformats.org/officeDocument/2006/relationships/image" Target="../media/image15.jpeg"/><Relationship Id="rId5" Type="http://schemas.openxmlformats.org/officeDocument/2006/relationships/image" Target="../media/image16.jpeg"/><Relationship Id="rId6" Type="http://schemas.openxmlformats.org/officeDocument/2006/relationships/image" Target="../media/image17.jpeg"/><Relationship Id="rId7" Type="http://schemas.openxmlformats.org/officeDocument/2006/relationships/image" Target="../media/image18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arts-graphics-2005_1163022a.jpg" descr="arts-graphics-2005_1163022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295400"/>
            <a:ext cx="5410200" cy="7326313"/>
          </a:xfrm>
          <a:prstGeom prst="rect">
            <a:avLst/>
          </a:prstGeom>
          <a:ln w="12700">
            <a:miter lim="400000"/>
          </a:ln>
        </p:spPr>
      </p:pic>
      <p:pic>
        <p:nvPicPr>
          <p:cNvPr id="28" name="NaomiFilmer.png" descr="NaomiFilmer.gi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318250" y="2438400"/>
            <a:ext cx="6686550" cy="4800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gijs-emmy-spectacle-good-5.jpg" descr="gijs-emmy-spectacle-good-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828800"/>
            <a:ext cx="6096000" cy="609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1" name="MS04foto_matthijs schrofer_lowres.jpg" descr="MS04foto_matthijs schrofer_lowres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883400" y="1828800"/>
            <a:ext cx="6121400" cy="61214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vogelkopfringbs600px.jpg" descr="vogelkopfringbs600px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1600" y="2286000"/>
            <a:ext cx="3722688" cy="4953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4" name="schobinger_bernhard_0502.jpg" descr="schobinger_bernhard_0502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835400" y="2286000"/>
            <a:ext cx="5029200" cy="5029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5" name="oeffner_jew_index.jpg" descr="oeffner_jew_index.jpg"/>
          <p:cNvPicPr>
            <a:picLocks noChangeAspect="1"/>
          </p:cNvPicPr>
          <p:nvPr/>
        </p:nvPicPr>
        <p:blipFill>
          <a:blip r:embed="rId4">
            <a:extLst/>
          </a:blip>
          <a:srcRect l="9500" t="0" r="9500" b="0"/>
          <a:stretch>
            <a:fillRect/>
          </a:stretch>
        </p:blipFill>
        <p:spPr>
          <a:xfrm>
            <a:off x="8864599" y="2286000"/>
            <a:ext cx="4114801" cy="5080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Ombre-Necklace-DIY.jpg" descr="Ombre-Necklace-DIY.jpg"/>
          <p:cNvPicPr>
            <a:picLocks noChangeAspect="1"/>
          </p:cNvPicPr>
          <p:nvPr/>
        </p:nvPicPr>
        <p:blipFill>
          <a:blip r:embed="rId2">
            <a:extLst/>
          </a:blip>
          <a:srcRect l="0" t="0" r="28828" b="55406"/>
          <a:stretch>
            <a:fillRect/>
          </a:stretch>
        </p:blipFill>
        <p:spPr>
          <a:xfrm>
            <a:off x="2768599" y="4953000"/>
            <a:ext cx="6202364" cy="3886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8" name="7def7ce9ee173c1e818cfa0b1bd4899a.jpeg" descr="7def7ce9ee173c1e818cfa0b1bd4899a.jpg"/>
          <p:cNvPicPr>
            <a:picLocks noChangeAspect="1"/>
          </p:cNvPicPr>
          <p:nvPr/>
        </p:nvPicPr>
        <p:blipFill>
          <a:blip r:embed="rId3">
            <a:extLst/>
          </a:blip>
          <a:srcRect l="0" t="19340" r="0" b="0"/>
          <a:stretch>
            <a:fillRect/>
          </a:stretch>
        </p:blipFill>
        <p:spPr>
          <a:xfrm>
            <a:off x="8537575" y="4343400"/>
            <a:ext cx="4467225" cy="5410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9" name="belt-buttons.jpeg" descr="belt-buttons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073400" y="-61913"/>
            <a:ext cx="7239000" cy="4233863"/>
          </a:xfrm>
          <a:prstGeom prst="rect">
            <a:avLst/>
          </a:prstGeom>
          <a:ln w="12700">
            <a:miter lim="400000"/>
          </a:ln>
        </p:spPr>
      </p:pic>
      <p:pic>
        <p:nvPicPr>
          <p:cNvPr id="40" name="tas-maken-jeans.jpg" descr="tas-maken-jeans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0" y="0"/>
            <a:ext cx="3825875" cy="4191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1" name="a88a44a69d18e20b64fc250010f139cc.jpg" descr="a88a44a69d18e20b64fc250010f139cc.jp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0" y="4375150"/>
            <a:ext cx="3270250" cy="5378450"/>
          </a:xfrm>
          <a:prstGeom prst="rect">
            <a:avLst/>
          </a:prstGeom>
          <a:ln w="12700">
            <a:miter lim="400000"/>
          </a:ln>
        </p:spPr>
      </p:pic>
      <p:pic>
        <p:nvPicPr>
          <p:cNvPr id="42" name="b9ff1c3ac8a396c555ba7b86a41c9b31.jpg" descr="b9ff1c3ac8a396c555ba7b86a41c9b31.jpg"/>
          <p:cNvPicPr>
            <a:picLocks noChangeAspect="1"/>
          </p:cNvPicPr>
          <p:nvPr/>
        </p:nvPicPr>
        <p:blipFill>
          <a:blip r:embed="rId7">
            <a:extLst/>
          </a:blip>
          <a:srcRect l="3875" t="2972" r="10078" b="3527"/>
          <a:stretch>
            <a:fillRect/>
          </a:stretch>
        </p:blipFill>
        <p:spPr>
          <a:xfrm>
            <a:off x="9855199" y="-1"/>
            <a:ext cx="3149601" cy="4191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99d990eb3dd6bb255ff16985b0563187.jpg" descr="99d990eb3dd6bb255ff16985b0563187.jpg"/>
          <p:cNvPicPr>
            <a:picLocks noChangeAspect="1"/>
          </p:cNvPicPr>
          <p:nvPr/>
        </p:nvPicPr>
        <p:blipFill>
          <a:blip r:embed="rId2">
            <a:extLst/>
          </a:blip>
          <a:srcRect l="0" t="0" r="3785" b="5055"/>
          <a:stretch>
            <a:fillRect/>
          </a:stretch>
        </p:blipFill>
        <p:spPr>
          <a:xfrm>
            <a:off x="8747125" y="5943600"/>
            <a:ext cx="4257675" cy="3171825"/>
          </a:xfrm>
          <a:prstGeom prst="rect">
            <a:avLst/>
          </a:prstGeom>
          <a:ln w="12700">
            <a:miter lim="400000"/>
          </a:ln>
        </p:spPr>
      </p:pic>
      <p:pic>
        <p:nvPicPr>
          <p:cNvPr id="45" name="25cf93752a89ba0bb6b3049a08f7ac7d.jpg" descr="25cf93752a89ba0bb6b3049a08f7ac7d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762000"/>
            <a:ext cx="3235325" cy="396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6" name="e94bc2d148dd613242e2d7d14b36558e.jpg" descr="e94bc2d148dd613242e2d7d14b36558e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493000" y="762000"/>
            <a:ext cx="5249863" cy="396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7" name="cupjes 6.jpg" descr="cupjes 6.jpg"/>
          <p:cNvPicPr>
            <a:picLocks noChangeAspect="1"/>
          </p:cNvPicPr>
          <p:nvPr/>
        </p:nvPicPr>
        <p:blipFill>
          <a:blip r:embed="rId5">
            <a:extLst/>
          </a:blip>
          <a:srcRect l="21429" t="7562" r="0" b="0"/>
          <a:stretch>
            <a:fillRect/>
          </a:stretch>
        </p:blipFill>
        <p:spPr>
          <a:xfrm>
            <a:off x="3530599" y="5181600"/>
            <a:ext cx="5181601" cy="4572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8" name="full18045121.jpg" descr="full18045121.jp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378200" y="762000"/>
            <a:ext cx="3983038" cy="3962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9" name="blog-lydia-gele-hanger.jpg" descr="blog-lydia-gele-hanger.jp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0" y="5165725"/>
            <a:ext cx="3276600" cy="458787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CC99"/>
      </a:accent1>
      <a:accent2>
        <a:srgbClr val="3333CC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Times New Roman"/>
        <a:ea typeface="Times New Roman"/>
        <a:cs typeface="Times New Roman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449262" rtl="0" fontAlgn="auto" latinLnBrk="0" hangingPunct="0">
          <a:lnSpc>
            <a:spcPct val="93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449262" rtl="0" fontAlgn="auto" latinLnBrk="0" hangingPunct="0">
          <a:lnSpc>
            <a:spcPct val="93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CC99"/>
      </a:accent1>
      <a:accent2>
        <a:srgbClr val="3333CC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Times New Roman"/>
        <a:ea typeface="Times New Roman"/>
        <a:cs typeface="Times New Roman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449262" rtl="0" fontAlgn="auto" latinLnBrk="0" hangingPunct="0">
          <a:lnSpc>
            <a:spcPct val="93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449262" rtl="0" fontAlgn="auto" latinLnBrk="0" hangingPunct="0">
          <a:lnSpc>
            <a:spcPct val="93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