
<file path=[Content_Types].xml><?xml version="1.0" encoding="utf-8"?>
<Types xmlns="http://schemas.openxmlformats.org/package/2006/content-types">
  <Default Extension="xml" ContentType="application/xml"/>
  <Default Extension="jpg" ContentType="image/jpeg"/>
  <Default Extension="mp3" ContentType="audio/unknown"/>
  <Default Extension="mp4" ContentType="video/unknown"/>
  <Default Extension="jpe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7" r:id="rId2"/>
    <p:sldId id="262" r:id="rId3"/>
    <p:sldId id="261" r:id="rId4"/>
    <p:sldId id="259" r:id="rId5"/>
    <p:sldId id="260" r:id="rId6"/>
    <p:sldId id="258" r:id="rId7"/>
    <p:sldId id="263" r:id="rId8"/>
  </p:sldIdLst>
  <p:sldSz cx="9144000" cy="6858000" type="screen4x3"/>
  <p:notesSz cx="6858000" cy="9144000"/>
  <p:defaultText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0" d="100"/>
          <a:sy n="70" d="100"/>
        </p:scale>
        <p:origin x="-1672"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64484E-BFFC-4C47-B3B1-222595E64D3D}" type="datetimeFigureOut">
              <a:rPr lang="nl-NL" smtClean="0"/>
              <a:t>17-08-17</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E355DD-0092-544E-A3BD-1698D617ED52}" type="slidenum">
              <a:rPr lang="nl-NL" smtClean="0"/>
              <a:t>‹nr.›</a:t>
            </a:fld>
            <a:endParaRPr lang="nl-NL"/>
          </a:p>
        </p:txBody>
      </p:sp>
    </p:spTree>
    <p:extLst>
      <p:ext uri="{BB962C8B-B14F-4D97-AF65-F5344CB8AC3E}">
        <p14:creationId xmlns:p14="http://schemas.microsoft.com/office/powerpoint/2010/main" val="415254223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Klik op de video</a:t>
            </a:r>
            <a:r>
              <a:rPr lang="nl-NL" baseline="0" dirty="0" smtClean="0"/>
              <a:t> om te starten/stoppen. Bekijk de eerste 1,5 minuut.</a:t>
            </a:r>
            <a:endParaRPr lang="nl-NL" dirty="0"/>
          </a:p>
        </p:txBody>
      </p:sp>
      <p:sp>
        <p:nvSpPr>
          <p:cNvPr id="4" name="Tijdelijke aanduiding voor dianummer 3"/>
          <p:cNvSpPr>
            <a:spLocks noGrp="1"/>
          </p:cNvSpPr>
          <p:nvPr>
            <p:ph type="sldNum" sz="quarter" idx="10"/>
          </p:nvPr>
        </p:nvSpPr>
        <p:spPr/>
        <p:txBody>
          <a:bodyPr/>
          <a:lstStyle/>
          <a:p>
            <a:fld id="{6DE355DD-0092-544E-A3BD-1698D617ED52}" type="slidenum">
              <a:rPr lang="nl-NL" smtClean="0"/>
              <a:t>2</a:t>
            </a:fld>
            <a:endParaRPr lang="nl-NL"/>
          </a:p>
        </p:txBody>
      </p:sp>
    </p:spTree>
    <p:extLst>
      <p:ext uri="{BB962C8B-B14F-4D97-AF65-F5344CB8AC3E}">
        <p14:creationId xmlns:p14="http://schemas.microsoft.com/office/powerpoint/2010/main" val="2572571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Klik op de video</a:t>
            </a:r>
            <a:r>
              <a:rPr lang="nl-NL" baseline="0" dirty="0" smtClean="0"/>
              <a:t> om te starten/stoppen/doorspoelen.</a:t>
            </a:r>
            <a:endParaRPr lang="nl-NL" dirty="0"/>
          </a:p>
        </p:txBody>
      </p:sp>
      <p:sp>
        <p:nvSpPr>
          <p:cNvPr id="4" name="Tijdelijke aanduiding voor dianummer 3"/>
          <p:cNvSpPr>
            <a:spLocks noGrp="1"/>
          </p:cNvSpPr>
          <p:nvPr>
            <p:ph type="sldNum" sz="quarter" idx="10"/>
          </p:nvPr>
        </p:nvSpPr>
        <p:spPr/>
        <p:txBody>
          <a:bodyPr/>
          <a:lstStyle/>
          <a:p>
            <a:fld id="{6DE355DD-0092-544E-A3BD-1698D617ED52}" type="slidenum">
              <a:rPr lang="nl-NL" smtClean="0"/>
              <a:t>6</a:t>
            </a:fld>
            <a:endParaRPr lang="nl-NL"/>
          </a:p>
        </p:txBody>
      </p:sp>
    </p:spTree>
    <p:extLst>
      <p:ext uri="{BB962C8B-B14F-4D97-AF65-F5344CB8AC3E}">
        <p14:creationId xmlns:p14="http://schemas.microsoft.com/office/powerpoint/2010/main" val="36565906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en-US" smtClean="0"/>
              <a:t>Titelstijl van model bewerken</a:t>
            </a:r>
            <a:endParaRPr lang="nl-NL"/>
          </a:p>
        </p:txBody>
      </p:sp>
      <p:sp>
        <p:nvSpPr>
          <p:cNvPr id="3" name="Sub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Klik om de titelstijl van het model te bewerken</a:t>
            </a:r>
            <a:endParaRPr lang="nl-NL"/>
          </a:p>
        </p:txBody>
      </p:sp>
      <p:sp>
        <p:nvSpPr>
          <p:cNvPr id="4" name="Tijdelijke aanduiding voor datum 3"/>
          <p:cNvSpPr>
            <a:spLocks noGrp="1"/>
          </p:cNvSpPr>
          <p:nvPr>
            <p:ph type="dt" sz="half" idx="10"/>
          </p:nvPr>
        </p:nvSpPr>
        <p:spPr/>
        <p:txBody>
          <a:bodyPr/>
          <a:lstStyle/>
          <a:p>
            <a:fld id="{96C09ACA-F7EB-164C-8E82-8272C0D41FE7}" type="datetimeFigureOut">
              <a:rPr lang="nl-NL" smtClean="0"/>
              <a:t>17-08-17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94BE6AAA-FE85-214C-8426-8739FE968DC0}" type="slidenum">
              <a:rPr lang="nl-NL" smtClean="0"/>
              <a:t>‹nr.›</a:t>
            </a:fld>
            <a:endParaRPr lang="nl-NL"/>
          </a:p>
        </p:txBody>
      </p:sp>
    </p:spTree>
    <p:extLst>
      <p:ext uri="{BB962C8B-B14F-4D97-AF65-F5344CB8AC3E}">
        <p14:creationId xmlns:p14="http://schemas.microsoft.com/office/powerpoint/2010/main" val="3117981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Titelstijl van model bewerken</a:t>
            </a:r>
            <a:endParaRPr lang="nl-NL"/>
          </a:p>
        </p:txBody>
      </p:sp>
      <p:sp>
        <p:nvSpPr>
          <p:cNvPr id="3" name="Tijdelijke aanduiding voor verticale tekst 2"/>
          <p:cNvSpPr>
            <a:spLocks noGrp="1"/>
          </p:cNvSpPr>
          <p:nvPr>
            <p:ph type="body" orient="vert" idx="1"/>
          </p:nvPr>
        </p:nvSpPr>
        <p:spPr/>
        <p:txBody>
          <a:bodyPr vert="eaVert"/>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4" name="Tijdelijke aanduiding voor datum 3"/>
          <p:cNvSpPr>
            <a:spLocks noGrp="1"/>
          </p:cNvSpPr>
          <p:nvPr>
            <p:ph type="dt" sz="half" idx="10"/>
          </p:nvPr>
        </p:nvSpPr>
        <p:spPr/>
        <p:txBody>
          <a:bodyPr/>
          <a:lstStyle/>
          <a:p>
            <a:fld id="{96C09ACA-F7EB-164C-8E82-8272C0D41FE7}" type="datetimeFigureOut">
              <a:rPr lang="nl-NL" smtClean="0"/>
              <a:t>17-08-17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94BE6AAA-FE85-214C-8426-8739FE968DC0}" type="slidenum">
              <a:rPr lang="nl-NL" smtClean="0"/>
              <a:t>‹nr.›</a:t>
            </a:fld>
            <a:endParaRPr lang="nl-NL"/>
          </a:p>
        </p:txBody>
      </p:sp>
    </p:spTree>
    <p:extLst>
      <p:ext uri="{BB962C8B-B14F-4D97-AF65-F5344CB8AC3E}">
        <p14:creationId xmlns:p14="http://schemas.microsoft.com/office/powerpoint/2010/main" val="4283507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en-US" smtClean="0"/>
              <a:t>Titelstijl van model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4" name="Tijdelijke aanduiding voor datum 3"/>
          <p:cNvSpPr>
            <a:spLocks noGrp="1"/>
          </p:cNvSpPr>
          <p:nvPr>
            <p:ph type="dt" sz="half" idx="10"/>
          </p:nvPr>
        </p:nvSpPr>
        <p:spPr/>
        <p:txBody>
          <a:bodyPr/>
          <a:lstStyle/>
          <a:p>
            <a:fld id="{96C09ACA-F7EB-164C-8E82-8272C0D41FE7}" type="datetimeFigureOut">
              <a:rPr lang="nl-NL" smtClean="0"/>
              <a:t>17-08-17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94BE6AAA-FE85-214C-8426-8739FE968DC0}" type="slidenum">
              <a:rPr lang="nl-NL" smtClean="0"/>
              <a:t>‹nr.›</a:t>
            </a:fld>
            <a:endParaRPr lang="nl-NL"/>
          </a:p>
        </p:txBody>
      </p:sp>
    </p:spTree>
    <p:extLst>
      <p:ext uri="{BB962C8B-B14F-4D97-AF65-F5344CB8AC3E}">
        <p14:creationId xmlns:p14="http://schemas.microsoft.com/office/powerpoint/2010/main" val="1174696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Titelstijl van model bewerken</a:t>
            </a:r>
            <a:endParaRPr lang="nl-NL"/>
          </a:p>
        </p:txBody>
      </p:sp>
      <p:sp>
        <p:nvSpPr>
          <p:cNvPr id="3" name="Tijdelijke aanduiding voor inhoud 2"/>
          <p:cNvSpPr>
            <a:spLocks noGrp="1"/>
          </p:cNvSpPr>
          <p:nvPr>
            <p:ph idx="1"/>
          </p:nvPr>
        </p:nvSpPr>
        <p:spPr/>
        <p:txBody>
          <a:body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4" name="Tijdelijke aanduiding voor datum 3"/>
          <p:cNvSpPr>
            <a:spLocks noGrp="1"/>
          </p:cNvSpPr>
          <p:nvPr>
            <p:ph type="dt" sz="half" idx="10"/>
          </p:nvPr>
        </p:nvSpPr>
        <p:spPr/>
        <p:txBody>
          <a:bodyPr/>
          <a:lstStyle/>
          <a:p>
            <a:fld id="{96C09ACA-F7EB-164C-8E82-8272C0D41FE7}" type="datetimeFigureOut">
              <a:rPr lang="nl-NL" smtClean="0"/>
              <a:t>17-08-17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94BE6AAA-FE85-214C-8426-8739FE968DC0}" type="slidenum">
              <a:rPr lang="nl-NL" smtClean="0"/>
              <a:t>‹nr.›</a:t>
            </a:fld>
            <a:endParaRPr lang="nl-NL"/>
          </a:p>
        </p:txBody>
      </p:sp>
    </p:spTree>
    <p:extLst>
      <p:ext uri="{BB962C8B-B14F-4D97-AF65-F5344CB8AC3E}">
        <p14:creationId xmlns:p14="http://schemas.microsoft.com/office/powerpoint/2010/main" val="1053634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en-US" smtClean="0"/>
              <a:t>Titelstijl van model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Klik om de tekststijl van het model te bewerken</a:t>
            </a:r>
          </a:p>
        </p:txBody>
      </p:sp>
      <p:sp>
        <p:nvSpPr>
          <p:cNvPr id="4" name="Tijdelijke aanduiding voor datum 3"/>
          <p:cNvSpPr>
            <a:spLocks noGrp="1"/>
          </p:cNvSpPr>
          <p:nvPr>
            <p:ph type="dt" sz="half" idx="10"/>
          </p:nvPr>
        </p:nvSpPr>
        <p:spPr/>
        <p:txBody>
          <a:bodyPr/>
          <a:lstStyle/>
          <a:p>
            <a:fld id="{96C09ACA-F7EB-164C-8E82-8272C0D41FE7}" type="datetimeFigureOut">
              <a:rPr lang="nl-NL" smtClean="0"/>
              <a:t>17-08-17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94BE6AAA-FE85-214C-8426-8739FE968DC0}" type="slidenum">
              <a:rPr lang="nl-NL" smtClean="0"/>
              <a:t>‹nr.›</a:t>
            </a:fld>
            <a:endParaRPr lang="nl-NL"/>
          </a:p>
        </p:txBody>
      </p:sp>
    </p:spTree>
    <p:extLst>
      <p:ext uri="{BB962C8B-B14F-4D97-AF65-F5344CB8AC3E}">
        <p14:creationId xmlns:p14="http://schemas.microsoft.com/office/powerpoint/2010/main" val="1712215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Titelstijl van model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5" name="Tijdelijke aanduiding voor datum 4"/>
          <p:cNvSpPr>
            <a:spLocks noGrp="1"/>
          </p:cNvSpPr>
          <p:nvPr>
            <p:ph type="dt" sz="half" idx="10"/>
          </p:nvPr>
        </p:nvSpPr>
        <p:spPr/>
        <p:txBody>
          <a:bodyPr/>
          <a:lstStyle/>
          <a:p>
            <a:fld id="{96C09ACA-F7EB-164C-8E82-8272C0D41FE7}" type="datetimeFigureOut">
              <a:rPr lang="nl-NL" smtClean="0"/>
              <a:t>17-08-17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94BE6AAA-FE85-214C-8426-8739FE968DC0}" type="slidenum">
              <a:rPr lang="nl-NL" smtClean="0"/>
              <a:t>‹nr.›</a:t>
            </a:fld>
            <a:endParaRPr lang="nl-NL"/>
          </a:p>
        </p:txBody>
      </p:sp>
    </p:spTree>
    <p:extLst>
      <p:ext uri="{BB962C8B-B14F-4D97-AF65-F5344CB8AC3E}">
        <p14:creationId xmlns:p14="http://schemas.microsoft.com/office/powerpoint/2010/main" val="3173312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en-US" smtClean="0"/>
              <a:t>Titelstijl van model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Klik om de tekststijl van het model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Klik om de tekststijl van het model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7" name="Tijdelijke aanduiding voor datum 6"/>
          <p:cNvSpPr>
            <a:spLocks noGrp="1"/>
          </p:cNvSpPr>
          <p:nvPr>
            <p:ph type="dt" sz="half" idx="10"/>
          </p:nvPr>
        </p:nvSpPr>
        <p:spPr/>
        <p:txBody>
          <a:bodyPr/>
          <a:lstStyle/>
          <a:p>
            <a:fld id="{96C09ACA-F7EB-164C-8E82-8272C0D41FE7}" type="datetimeFigureOut">
              <a:rPr lang="nl-NL" smtClean="0"/>
              <a:t>17-08-17</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94BE6AAA-FE85-214C-8426-8739FE968DC0}" type="slidenum">
              <a:rPr lang="nl-NL" smtClean="0"/>
              <a:t>‹nr.›</a:t>
            </a:fld>
            <a:endParaRPr lang="nl-NL"/>
          </a:p>
        </p:txBody>
      </p:sp>
    </p:spTree>
    <p:extLst>
      <p:ext uri="{BB962C8B-B14F-4D97-AF65-F5344CB8AC3E}">
        <p14:creationId xmlns:p14="http://schemas.microsoft.com/office/powerpoint/2010/main" val="22690390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Titelstijl van model bewerken</a:t>
            </a:r>
            <a:endParaRPr lang="nl-NL"/>
          </a:p>
        </p:txBody>
      </p:sp>
      <p:sp>
        <p:nvSpPr>
          <p:cNvPr id="3" name="Tijdelijke aanduiding voor datum 2"/>
          <p:cNvSpPr>
            <a:spLocks noGrp="1"/>
          </p:cNvSpPr>
          <p:nvPr>
            <p:ph type="dt" sz="half" idx="10"/>
          </p:nvPr>
        </p:nvSpPr>
        <p:spPr/>
        <p:txBody>
          <a:bodyPr/>
          <a:lstStyle/>
          <a:p>
            <a:fld id="{96C09ACA-F7EB-164C-8E82-8272C0D41FE7}" type="datetimeFigureOut">
              <a:rPr lang="nl-NL" smtClean="0"/>
              <a:t>17-08-17</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94BE6AAA-FE85-214C-8426-8739FE968DC0}" type="slidenum">
              <a:rPr lang="nl-NL" smtClean="0"/>
              <a:t>‹nr.›</a:t>
            </a:fld>
            <a:endParaRPr lang="nl-NL"/>
          </a:p>
        </p:txBody>
      </p:sp>
    </p:spTree>
    <p:extLst>
      <p:ext uri="{BB962C8B-B14F-4D97-AF65-F5344CB8AC3E}">
        <p14:creationId xmlns:p14="http://schemas.microsoft.com/office/powerpoint/2010/main" val="1171985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96C09ACA-F7EB-164C-8E82-8272C0D41FE7}" type="datetimeFigureOut">
              <a:rPr lang="nl-NL" smtClean="0"/>
              <a:t>17-08-17</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94BE6AAA-FE85-214C-8426-8739FE968DC0}" type="slidenum">
              <a:rPr lang="nl-NL" smtClean="0"/>
              <a:t>‹nr.›</a:t>
            </a:fld>
            <a:endParaRPr lang="nl-NL"/>
          </a:p>
        </p:txBody>
      </p:sp>
    </p:spTree>
    <p:extLst>
      <p:ext uri="{BB962C8B-B14F-4D97-AF65-F5344CB8AC3E}">
        <p14:creationId xmlns:p14="http://schemas.microsoft.com/office/powerpoint/2010/main" val="19449601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en-US" smtClean="0"/>
              <a:t>Titelstijl van model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Klik om de tekststijl van het model te bewerken</a:t>
            </a:r>
          </a:p>
        </p:txBody>
      </p:sp>
      <p:sp>
        <p:nvSpPr>
          <p:cNvPr id="5" name="Tijdelijke aanduiding voor datum 4"/>
          <p:cNvSpPr>
            <a:spLocks noGrp="1"/>
          </p:cNvSpPr>
          <p:nvPr>
            <p:ph type="dt" sz="half" idx="10"/>
          </p:nvPr>
        </p:nvSpPr>
        <p:spPr/>
        <p:txBody>
          <a:bodyPr/>
          <a:lstStyle/>
          <a:p>
            <a:fld id="{96C09ACA-F7EB-164C-8E82-8272C0D41FE7}" type="datetimeFigureOut">
              <a:rPr lang="nl-NL" smtClean="0"/>
              <a:t>17-08-17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94BE6AAA-FE85-214C-8426-8739FE968DC0}" type="slidenum">
              <a:rPr lang="nl-NL" smtClean="0"/>
              <a:t>‹nr.›</a:t>
            </a:fld>
            <a:endParaRPr lang="nl-NL"/>
          </a:p>
        </p:txBody>
      </p:sp>
    </p:spTree>
    <p:extLst>
      <p:ext uri="{BB962C8B-B14F-4D97-AF65-F5344CB8AC3E}">
        <p14:creationId xmlns:p14="http://schemas.microsoft.com/office/powerpoint/2010/main" val="2638800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en-US" smtClean="0"/>
              <a:t>Titelstijl van model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Klik om de tekststijl van het model te bewerken</a:t>
            </a:r>
          </a:p>
        </p:txBody>
      </p:sp>
      <p:sp>
        <p:nvSpPr>
          <p:cNvPr id="5" name="Tijdelijke aanduiding voor datum 4"/>
          <p:cNvSpPr>
            <a:spLocks noGrp="1"/>
          </p:cNvSpPr>
          <p:nvPr>
            <p:ph type="dt" sz="half" idx="10"/>
          </p:nvPr>
        </p:nvSpPr>
        <p:spPr/>
        <p:txBody>
          <a:bodyPr/>
          <a:lstStyle/>
          <a:p>
            <a:fld id="{96C09ACA-F7EB-164C-8E82-8272C0D41FE7}" type="datetimeFigureOut">
              <a:rPr lang="nl-NL" smtClean="0"/>
              <a:t>17-08-17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94BE6AAA-FE85-214C-8426-8739FE968DC0}" type="slidenum">
              <a:rPr lang="nl-NL" smtClean="0"/>
              <a:t>‹nr.›</a:t>
            </a:fld>
            <a:endParaRPr lang="nl-NL"/>
          </a:p>
        </p:txBody>
      </p:sp>
    </p:spTree>
    <p:extLst>
      <p:ext uri="{BB962C8B-B14F-4D97-AF65-F5344CB8AC3E}">
        <p14:creationId xmlns:p14="http://schemas.microsoft.com/office/powerpoint/2010/main" val="306469129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Titelstijl van model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C09ACA-F7EB-164C-8E82-8272C0D41FE7}" type="datetimeFigureOut">
              <a:rPr lang="nl-NL" smtClean="0"/>
              <a:t>17-08-17</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BE6AAA-FE85-214C-8426-8739FE968DC0}" type="slidenum">
              <a:rPr lang="nl-NL" smtClean="0"/>
              <a:t>‹nr.›</a:t>
            </a:fld>
            <a:endParaRPr lang="nl-NL"/>
          </a:p>
        </p:txBody>
      </p:sp>
    </p:spTree>
    <p:extLst>
      <p:ext uri="{BB962C8B-B14F-4D97-AF65-F5344CB8AC3E}">
        <p14:creationId xmlns:p14="http://schemas.microsoft.com/office/powerpoint/2010/main" val="10218741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xml"/><Relationship Id="rId5" Type="http://schemas.openxmlformats.org/officeDocument/2006/relationships/image" Target="../media/image4.png"/><Relationship Id="rId1" Type="http://schemas.microsoft.com/office/2007/relationships/media" Target="../media/media1.mp4"/><Relationship Id="rId2" Type="http://schemas.openxmlformats.org/officeDocument/2006/relationships/video" Target="../media/media1.mp4"/></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5" Type="http://schemas.openxmlformats.org/officeDocument/2006/relationships/image" Target="../media/image8.jpg"/><Relationship Id="rId6" Type="http://schemas.openxmlformats.org/officeDocument/2006/relationships/image" Target="../media/image9.jpg"/><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 Id="rId3" Type="http://schemas.openxmlformats.org/officeDocument/2006/relationships/image" Target="../media/image13.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xml"/><Relationship Id="rId5" Type="http://schemas.openxmlformats.org/officeDocument/2006/relationships/image" Target="../media/image14.png"/><Relationship Id="rId1" Type="http://schemas.microsoft.com/office/2007/relationships/media" Target="../media/media2.mp4"/><Relationship Id="rId2" Type="http://schemas.openxmlformats.org/officeDocument/2006/relationships/video" Target="../media/media2.mp4"/></Relationships>
</file>

<file path=ppt/slides/_rels/slide7.xml.rels><?xml version="1.0" encoding="UTF-8" standalone="yes"?>
<Relationships xmlns="http://schemas.openxmlformats.org/package/2006/relationships"><Relationship Id="rId11" Type="http://schemas.microsoft.com/office/2007/relationships/media" Target="../media/media8.mp3"/><Relationship Id="rId12" Type="http://schemas.openxmlformats.org/officeDocument/2006/relationships/audio" Target="../media/media8.mp3"/><Relationship Id="rId13" Type="http://schemas.microsoft.com/office/2007/relationships/media" Target="../media/media9.mp3"/><Relationship Id="rId14" Type="http://schemas.openxmlformats.org/officeDocument/2006/relationships/audio" Target="../media/media9.mp3"/><Relationship Id="rId15" Type="http://schemas.openxmlformats.org/officeDocument/2006/relationships/slideLayout" Target="../slideLayouts/slideLayout2.xml"/><Relationship Id="rId16" Type="http://schemas.openxmlformats.org/officeDocument/2006/relationships/image" Target="../media/image15.png"/><Relationship Id="rId1" Type="http://schemas.microsoft.com/office/2007/relationships/media" Target="../media/media3.mp3"/><Relationship Id="rId2" Type="http://schemas.openxmlformats.org/officeDocument/2006/relationships/audio" Target="../media/media3.mp3"/><Relationship Id="rId3" Type="http://schemas.microsoft.com/office/2007/relationships/media" Target="../media/media4.mp3"/><Relationship Id="rId4" Type="http://schemas.openxmlformats.org/officeDocument/2006/relationships/audio" Target="../media/media4.mp3"/><Relationship Id="rId5" Type="http://schemas.microsoft.com/office/2007/relationships/media" Target="../media/media5.mp3"/><Relationship Id="rId6" Type="http://schemas.openxmlformats.org/officeDocument/2006/relationships/audio" Target="../media/media5.mp3"/><Relationship Id="rId7" Type="http://schemas.microsoft.com/office/2007/relationships/media" Target="../media/media6.mp3"/><Relationship Id="rId8" Type="http://schemas.openxmlformats.org/officeDocument/2006/relationships/audio" Target="../media/media6.mp3"/><Relationship Id="rId9" Type="http://schemas.microsoft.com/office/2007/relationships/media" Target="../media/media7.mp3"/><Relationship Id="rId10" Type="http://schemas.openxmlformats.org/officeDocument/2006/relationships/audio" Target="../media/media7.mp3"/></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solidFill>
                  <a:prstClr val="black"/>
                </a:solidFill>
                <a:latin typeface="Calibri Light" panose="020F0302020204030204"/>
              </a:rPr>
              <a:t>Aziaten</a:t>
            </a:r>
            <a:endParaRPr lang="nl-NL" dirty="0">
              <a:latin typeface="+mn-lt"/>
            </a:endParaRPr>
          </a:p>
        </p:txBody>
      </p:sp>
      <p:pic>
        <p:nvPicPr>
          <p:cNvPr id="4" name="Afbeelding 3" descr="logo culturage.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6277" y="1636752"/>
            <a:ext cx="1107478" cy="818317"/>
          </a:xfrm>
          <a:prstGeom prst="rect">
            <a:avLst/>
          </a:prstGeom>
          <a:noFill/>
        </p:spPr>
      </p:pic>
      <p:pic>
        <p:nvPicPr>
          <p:cNvPr id="5" name="Afbeelding 4"/>
          <p:cNvPicPr/>
          <p:nvPr/>
        </p:nvPicPr>
        <p:blipFill>
          <a:blip r:embed="rId3">
            <a:extLst>
              <a:ext uri="{28A0092B-C50C-407E-A947-70E740481C1C}">
                <a14:useLocalDpi xmlns:a14="http://schemas.microsoft.com/office/drawing/2010/main" val="0"/>
              </a:ext>
            </a:extLst>
          </a:blip>
          <a:stretch>
            <a:fillRect/>
          </a:stretch>
        </p:blipFill>
        <p:spPr>
          <a:xfrm>
            <a:off x="3573376" y="1636752"/>
            <a:ext cx="1977872" cy="818317"/>
          </a:xfrm>
          <a:prstGeom prst="rect">
            <a:avLst/>
          </a:prstGeom>
        </p:spPr>
      </p:pic>
      <p:sp>
        <p:nvSpPr>
          <p:cNvPr id="7" name="Rechthoek 6"/>
          <p:cNvSpPr/>
          <p:nvPr/>
        </p:nvSpPr>
        <p:spPr>
          <a:xfrm>
            <a:off x="2857500" y="3557589"/>
            <a:ext cx="3429000" cy="646331"/>
          </a:xfrm>
          <a:prstGeom prst="rect">
            <a:avLst/>
          </a:prstGeom>
        </p:spPr>
        <p:txBody>
          <a:bodyPr>
            <a:spAutoFit/>
          </a:bodyPr>
          <a:lstStyle/>
          <a:p>
            <a:pPr algn="ctr"/>
            <a:r>
              <a:rPr lang="nl-NL" dirty="0" smtClean="0"/>
              <a:t>Muziekles</a:t>
            </a:r>
          </a:p>
          <a:p>
            <a:pPr algn="ctr"/>
            <a:r>
              <a:rPr lang="nl-NL" dirty="0" smtClean="0"/>
              <a:t>Groep 8</a:t>
            </a:r>
            <a:endParaRPr lang="nl-NL" dirty="0"/>
          </a:p>
        </p:txBody>
      </p:sp>
      <p:pic>
        <p:nvPicPr>
          <p:cNvPr id="6" name="Afbeelding 5"/>
          <p:cNvPicPr/>
          <p:nvPr/>
        </p:nvPicPr>
        <p:blipFill rotWithShape="1">
          <a:blip r:embed="rId4">
            <a:extLst>
              <a:ext uri="{28A0092B-C50C-407E-A947-70E740481C1C}">
                <a14:useLocalDpi xmlns:a14="http://schemas.microsoft.com/office/drawing/2010/main" val="0"/>
              </a:ext>
            </a:extLst>
          </a:blip>
          <a:srcRect t="17785" b="20776"/>
          <a:stretch/>
        </p:blipFill>
        <p:spPr bwMode="auto">
          <a:xfrm>
            <a:off x="5819612" y="1814429"/>
            <a:ext cx="1570990" cy="4826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1889420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Chinees schimmenspel</a:t>
            </a:r>
            <a:endParaRPr lang="nl-NL" dirty="0"/>
          </a:p>
        </p:txBody>
      </p:sp>
      <p:pic>
        <p:nvPicPr>
          <p:cNvPr id="4" name="videoplayback (1).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54163" y="1478435"/>
            <a:ext cx="6034087" cy="4525963"/>
          </a:xfrm>
        </p:spPr>
      </p:pic>
      <p:sp>
        <p:nvSpPr>
          <p:cNvPr id="6" name="Rechthoek 5"/>
          <p:cNvSpPr/>
          <p:nvPr/>
        </p:nvSpPr>
        <p:spPr>
          <a:xfrm>
            <a:off x="1554163" y="6126163"/>
            <a:ext cx="6034087" cy="646331"/>
          </a:xfrm>
          <a:prstGeom prst="rect">
            <a:avLst/>
          </a:prstGeom>
        </p:spPr>
        <p:txBody>
          <a:bodyPr wrap="square">
            <a:spAutoFit/>
          </a:bodyPr>
          <a:lstStyle/>
          <a:p>
            <a:r>
              <a:rPr lang="nl-NL" dirty="0"/>
              <a:t>UNESCO: </a:t>
            </a:r>
            <a:r>
              <a:rPr lang="nl-NL" dirty="0" err="1"/>
              <a:t>Representative</a:t>
            </a:r>
            <a:r>
              <a:rPr lang="nl-NL" dirty="0"/>
              <a:t> List of the </a:t>
            </a:r>
            <a:r>
              <a:rPr lang="nl-NL" dirty="0" err="1"/>
              <a:t>Intangible</a:t>
            </a:r>
            <a:r>
              <a:rPr lang="nl-NL" dirty="0"/>
              <a:t> </a:t>
            </a:r>
            <a:r>
              <a:rPr lang="nl-NL" dirty="0" err="1"/>
              <a:t>Cultural</a:t>
            </a:r>
            <a:r>
              <a:rPr lang="nl-NL" dirty="0"/>
              <a:t> Heritage of </a:t>
            </a:r>
            <a:r>
              <a:rPr lang="nl-NL" dirty="0" err="1"/>
              <a:t>Humanity</a:t>
            </a:r>
            <a:r>
              <a:rPr lang="nl-NL" dirty="0"/>
              <a:t> - 2011</a:t>
            </a:r>
          </a:p>
        </p:txBody>
      </p:sp>
    </p:spTree>
    <p:extLst>
      <p:ext uri="{BB962C8B-B14F-4D97-AF65-F5344CB8AC3E}">
        <p14:creationId xmlns:p14="http://schemas.microsoft.com/office/powerpoint/2010/main" val="236162316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Schimmentheater</a:t>
            </a:r>
            <a:endParaRPr lang="nl-NL" dirty="0"/>
          </a:p>
        </p:txBody>
      </p:sp>
      <p:pic>
        <p:nvPicPr>
          <p:cNvPr id="4" name="Afbeelding 3" descr="schaduwtheat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374330"/>
            <a:ext cx="3463032" cy="2539557"/>
          </a:xfrm>
          <a:prstGeom prst="rect">
            <a:avLst/>
          </a:prstGeom>
        </p:spPr>
      </p:pic>
      <p:pic>
        <p:nvPicPr>
          <p:cNvPr id="5" name="Afbeelding 4" descr="wajang_theat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4300" y="1356935"/>
            <a:ext cx="4762500" cy="3162300"/>
          </a:xfrm>
          <a:prstGeom prst="rect">
            <a:avLst/>
          </a:prstGeom>
        </p:spPr>
      </p:pic>
      <p:pic>
        <p:nvPicPr>
          <p:cNvPr id="6" name="Afbeelding 5" descr="wajang_theater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521" y="3809517"/>
            <a:ext cx="3810000" cy="2540000"/>
          </a:xfrm>
          <a:prstGeom prst="rect">
            <a:avLst/>
          </a:prstGeom>
        </p:spPr>
      </p:pic>
      <p:pic>
        <p:nvPicPr>
          <p:cNvPr id="7" name="Afbeelding 6" descr="schaduwspel.jpg"/>
          <p:cNvPicPr>
            <a:picLocks noChangeAspect="1"/>
          </p:cNvPicPr>
          <p:nvPr/>
        </p:nvPicPr>
        <p:blipFill rotWithShape="1">
          <a:blip r:embed="rId5">
            <a:extLst>
              <a:ext uri="{28A0092B-C50C-407E-A947-70E740481C1C}">
                <a14:useLocalDpi xmlns:a14="http://schemas.microsoft.com/office/drawing/2010/main" val="0"/>
              </a:ext>
            </a:extLst>
          </a:blip>
          <a:srcRect l="3970"/>
          <a:stretch/>
        </p:blipFill>
        <p:spPr>
          <a:xfrm>
            <a:off x="4253520" y="4414865"/>
            <a:ext cx="1835561" cy="1934652"/>
          </a:xfrm>
          <a:prstGeom prst="rect">
            <a:avLst/>
          </a:prstGeom>
        </p:spPr>
      </p:pic>
      <p:pic>
        <p:nvPicPr>
          <p:cNvPr id="8" name="Afbeelding 7" descr="schaduwspel2.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75350" y="4536630"/>
            <a:ext cx="2611450" cy="1740967"/>
          </a:xfrm>
          <a:prstGeom prst="rect">
            <a:avLst/>
          </a:prstGeom>
        </p:spPr>
      </p:pic>
    </p:spTree>
    <p:extLst>
      <p:ext uri="{BB962C8B-B14F-4D97-AF65-F5344CB8AC3E}">
        <p14:creationId xmlns:p14="http://schemas.microsoft.com/office/powerpoint/2010/main" val="318810933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Schimmen</a:t>
            </a:r>
            <a:endParaRPr lang="nl-NL" dirty="0"/>
          </a:p>
        </p:txBody>
      </p:sp>
      <p:sp>
        <p:nvSpPr>
          <p:cNvPr id="3" name="Tijdelijke aanduiding voor inhoud 2"/>
          <p:cNvSpPr>
            <a:spLocks noGrp="1"/>
          </p:cNvSpPr>
          <p:nvPr>
            <p:ph idx="1"/>
          </p:nvPr>
        </p:nvSpPr>
        <p:spPr>
          <a:xfrm>
            <a:off x="457200" y="1600200"/>
            <a:ext cx="4135458" cy="4525963"/>
          </a:xfrm>
        </p:spPr>
        <p:txBody>
          <a:bodyPr>
            <a:normAutofit fontScale="70000" lnSpcReduction="20000"/>
          </a:bodyPr>
          <a:lstStyle/>
          <a:p>
            <a:pPr marL="0" indent="0">
              <a:buNone/>
            </a:pPr>
            <a:r>
              <a:rPr lang="nl-NL" dirty="0" smtClean="0"/>
              <a:t>Schimmen zijn </a:t>
            </a:r>
            <a:r>
              <a:rPr lang="nl-NL" dirty="0"/>
              <a:t>platte, uit hout </a:t>
            </a:r>
            <a:r>
              <a:rPr lang="nl-NL" dirty="0" smtClean="0"/>
              <a:t>gezaagde of </a:t>
            </a:r>
            <a:r>
              <a:rPr lang="nl-NL" dirty="0"/>
              <a:t>uit leer of karton gesneden platte poppen.</a:t>
            </a:r>
            <a:br>
              <a:rPr lang="nl-NL" dirty="0"/>
            </a:br>
            <a:r>
              <a:rPr lang="nl-NL" dirty="0"/>
              <a:t>Aan één of </a:t>
            </a:r>
            <a:r>
              <a:rPr lang="nl-NL" dirty="0" smtClean="0"/>
              <a:t>meerdere lichaamsdelen </a:t>
            </a:r>
            <a:r>
              <a:rPr lang="nl-NL" dirty="0"/>
              <a:t>zit </a:t>
            </a:r>
            <a:r>
              <a:rPr lang="nl-NL" dirty="0" smtClean="0"/>
              <a:t>een stokje </a:t>
            </a:r>
            <a:r>
              <a:rPr lang="nl-NL" dirty="0"/>
              <a:t>dat je kan bewegen. Achter een dun</a:t>
            </a:r>
            <a:br>
              <a:rPr lang="nl-NL" dirty="0"/>
            </a:br>
            <a:r>
              <a:rPr lang="nl-NL" dirty="0"/>
              <a:t>wit doek worden de schimmen bewogen</a:t>
            </a:r>
            <a:r>
              <a:rPr lang="nl-NL" dirty="0" smtClean="0"/>
              <a:t>, die </a:t>
            </a:r>
            <a:r>
              <a:rPr lang="nl-NL" dirty="0"/>
              <a:t>je pas kan zien wanneer er een lamp achter staat. Alles is dus zwart/</a:t>
            </a:r>
            <a:r>
              <a:rPr lang="nl-NL" dirty="0" smtClean="0"/>
              <a:t>wit. Soms</a:t>
            </a:r>
            <a:r>
              <a:rPr lang="nl-NL" dirty="0"/>
              <a:t>, als </a:t>
            </a:r>
            <a:r>
              <a:rPr lang="nl-NL" dirty="0" smtClean="0"/>
              <a:t>het doek </a:t>
            </a:r>
            <a:r>
              <a:rPr lang="nl-NL" dirty="0"/>
              <a:t>erg dun is, zie je wat kleur. Je moet ze wel dicht tegen het doek houden, anders wordt het onscherp. </a:t>
            </a:r>
          </a:p>
          <a:p>
            <a:endParaRPr lang="nl-NL" dirty="0"/>
          </a:p>
        </p:txBody>
      </p:sp>
      <p:pic>
        <p:nvPicPr>
          <p:cNvPr id="4" name="Afbeelding 3" descr="Schermafbeelding 2017-08-17 om 14.44.1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4869" y="1600200"/>
            <a:ext cx="2548737" cy="2462704"/>
          </a:xfrm>
          <a:prstGeom prst="rect">
            <a:avLst/>
          </a:prstGeom>
        </p:spPr>
      </p:pic>
      <p:pic>
        <p:nvPicPr>
          <p:cNvPr id="5" name="Afbeelding 4" descr="schimmenspe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4870" y="4188077"/>
            <a:ext cx="2561790" cy="1656661"/>
          </a:xfrm>
          <a:prstGeom prst="rect">
            <a:avLst/>
          </a:prstGeom>
        </p:spPr>
      </p:pic>
    </p:spTree>
    <p:extLst>
      <p:ext uri="{BB962C8B-B14F-4D97-AF65-F5344CB8AC3E}">
        <p14:creationId xmlns:p14="http://schemas.microsoft.com/office/powerpoint/2010/main" val="255653637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De platte pop</a:t>
            </a:r>
            <a:endParaRPr lang="nl-NL" dirty="0"/>
          </a:p>
        </p:txBody>
      </p:sp>
      <p:sp>
        <p:nvSpPr>
          <p:cNvPr id="3" name="Tijdelijke aanduiding voor inhoud 2"/>
          <p:cNvSpPr>
            <a:spLocks noGrp="1"/>
          </p:cNvSpPr>
          <p:nvPr>
            <p:ph idx="1"/>
          </p:nvPr>
        </p:nvSpPr>
        <p:spPr>
          <a:xfrm>
            <a:off x="457200" y="1600200"/>
            <a:ext cx="4135458" cy="4525963"/>
          </a:xfrm>
        </p:spPr>
        <p:txBody>
          <a:bodyPr>
            <a:normAutofit fontScale="85000" lnSpcReduction="20000"/>
          </a:bodyPr>
          <a:lstStyle/>
          <a:p>
            <a:pPr marL="0" indent="0">
              <a:buNone/>
            </a:pPr>
            <a:r>
              <a:rPr lang="nl-NL" dirty="0" smtClean="0"/>
              <a:t>De platte pop is </a:t>
            </a:r>
            <a:r>
              <a:rPr lang="nl-NL" dirty="0"/>
              <a:t>bijna hetzelfde als de schim, alleen zijn ze mooi getekend en gekleurd, soms aan twee kanten, zodat je ze om kan draaien. Natuurlijk is het zonde als ze achter een doek zitten. </a:t>
            </a:r>
            <a:r>
              <a:rPr lang="nl-NL" dirty="0" smtClean="0"/>
              <a:t>Bij de </a:t>
            </a:r>
            <a:r>
              <a:rPr lang="nl-NL" b="1" dirty="0" err="1" smtClean="0"/>
              <a:t>Wayang</a:t>
            </a:r>
            <a:r>
              <a:rPr lang="nl-NL" b="1" dirty="0" smtClean="0"/>
              <a:t> </a:t>
            </a:r>
            <a:r>
              <a:rPr lang="nl-NL" b="1" dirty="0" err="1" smtClean="0"/>
              <a:t>Gulit</a:t>
            </a:r>
            <a:r>
              <a:rPr lang="nl-NL" dirty="0" smtClean="0"/>
              <a:t> zien de vrouwen ze als schim en de mannen, die achter het theater staan, als gekleurde pop. </a:t>
            </a:r>
            <a:endParaRPr lang="nl-NL" dirty="0"/>
          </a:p>
        </p:txBody>
      </p:sp>
      <p:pic>
        <p:nvPicPr>
          <p:cNvPr id="5" name="Afbeelding 4" descr="wajangkuli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9222" y="3833051"/>
            <a:ext cx="4049425" cy="2696378"/>
          </a:xfrm>
          <a:prstGeom prst="rect">
            <a:avLst/>
          </a:prstGeom>
        </p:spPr>
      </p:pic>
      <p:pic>
        <p:nvPicPr>
          <p:cNvPr id="6" name="Afbeelding 5" descr="wayang-kulit-malaysi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9222" y="1426251"/>
            <a:ext cx="3507556" cy="2337220"/>
          </a:xfrm>
          <a:prstGeom prst="rect">
            <a:avLst/>
          </a:prstGeom>
        </p:spPr>
      </p:pic>
    </p:spTree>
    <p:extLst>
      <p:ext uri="{BB962C8B-B14F-4D97-AF65-F5344CB8AC3E}">
        <p14:creationId xmlns:p14="http://schemas.microsoft.com/office/powerpoint/2010/main" val="25460573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Zelf een schimmenspel maken</a:t>
            </a:r>
            <a:endParaRPr lang="nl-NL" dirty="0"/>
          </a:p>
        </p:txBody>
      </p:sp>
      <p:pic>
        <p:nvPicPr>
          <p:cNvPr id="4" name="videoplayback.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9275" y="1600200"/>
            <a:ext cx="8045450" cy="4525963"/>
          </a:xfrm>
        </p:spPr>
      </p:pic>
    </p:spTree>
    <p:extLst>
      <p:ext uri="{BB962C8B-B14F-4D97-AF65-F5344CB8AC3E}">
        <p14:creationId xmlns:p14="http://schemas.microsoft.com/office/powerpoint/2010/main" val="69831939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smtClean="0"/>
              <a:t>Muziekfragmenten voor schimmenspel:</a:t>
            </a:r>
            <a:endParaRPr lang="nl-NL" dirty="0"/>
          </a:p>
        </p:txBody>
      </p:sp>
      <p:pic>
        <p:nvPicPr>
          <p:cNvPr id="8" name="Deel1_Muziekfragment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1556130" y="1874526"/>
            <a:ext cx="812800" cy="812800"/>
          </a:xfrm>
          <a:prstGeom prst="rect">
            <a:avLst/>
          </a:prstGeom>
        </p:spPr>
      </p:pic>
      <p:sp>
        <p:nvSpPr>
          <p:cNvPr id="9" name="Tekstvak 8"/>
          <p:cNvSpPr txBox="1"/>
          <p:nvPr/>
        </p:nvSpPr>
        <p:spPr>
          <a:xfrm>
            <a:off x="556680" y="2739511"/>
            <a:ext cx="1886446" cy="369332"/>
          </a:xfrm>
          <a:prstGeom prst="rect">
            <a:avLst/>
          </a:prstGeom>
          <a:noFill/>
        </p:spPr>
        <p:txBody>
          <a:bodyPr wrap="none" rtlCol="0">
            <a:spAutoFit/>
          </a:bodyPr>
          <a:lstStyle/>
          <a:p>
            <a:r>
              <a:rPr lang="nl-NL" dirty="0" smtClean="0"/>
              <a:t>Grieg </a:t>
            </a:r>
            <a:r>
              <a:rPr lang="mr-IN" dirty="0" smtClean="0"/>
              <a:t>–</a:t>
            </a:r>
            <a:r>
              <a:rPr lang="nl-NL" dirty="0" smtClean="0"/>
              <a:t> rustig deel</a:t>
            </a:r>
            <a:endParaRPr lang="nl-NL" dirty="0"/>
          </a:p>
        </p:txBody>
      </p:sp>
      <p:pic>
        <p:nvPicPr>
          <p:cNvPr id="10" name="Deel2_Muziekfragment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3344410" y="1874526"/>
            <a:ext cx="812800" cy="812800"/>
          </a:xfrm>
          <a:prstGeom prst="rect">
            <a:avLst/>
          </a:prstGeom>
        </p:spPr>
      </p:pic>
      <p:sp>
        <p:nvSpPr>
          <p:cNvPr id="11" name="Tekstvak 10"/>
          <p:cNvSpPr txBox="1"/>
          <p:nvPr/>
        </p:nvSpPr>
        <p:spPr>
          <a:xfrm>
            <a:off x="3010035" y="2765394"/>
            <a:ext cx="1345027" cy="369332"/>
          </a:xfrm>
          <a:prstGeom prst="rect">
            <a:avLst/>
          </a:prstGeom>
          <a:noFill/>
        </p:spPr>
        <p:txBody>
          <a:bodyPr wrap="none" rtlCol="0">
            <a:spAutoFit/>
          </a:bodyPr>
          <a:lstStyle/>
          <a:p>
            <a:r>
              <a:rPr lang="nl-NL" dirty="0" smtClean="0"/>
              <a:t>droevig deel</a:t>
            </a:r>
            <a:endParaRPr lang="nl-NL" dirty="0"/>
          </a:p>
        </p:txBody>
      </p:sp>
      <p:pic>
        <p:nvPicPr>
          <p:cNvPr id="12" name="Deel3_Muziekfragment1.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6"/>
          <a:stretch>
            <a:fillRect/>
          </a:stretch>
        </p:blipFill>
        <p:spPr>
          <a:xfrm>
            <a:off x="5070256" y="1874526"/>
            <a:ext cx="812800" cy="812800"/>
          </a:xfrm>
          <a:prstGeom prst="rect">
            <a:avLst/>
          </a:prstGeom>
        </p:spPr>
      </p:pic>
      <p:sp>
        <p:nvSpPr>
          <p:cNvPr id="13" name="Tekstvak 12"/>
          <p:cNvSpPr txBox="1"/>
          <p:nvPr/>
        </p:nvSpPr>
        <p:spPr>
          <a:xfrm>
            <a:off x="4712957" y="2769726"/>
            <a:ext cx="1170099" cy="369332"/>
          </a:xfrm>
          <a:prstGeom prst="rect">
            <a:avLst/>
          </a:prstGeom>
          <a:noFill/>
        </p:spPr>
        <p:txBody>
          <a:bodyPr wrap="none" rtlCol="0">
            <a:spAutoFit/>
          </a:bodyPr>
          <a:lstStyle/>
          <a:p>
            <a:r>
              <a:rPr lang="nl-NL" dirty="0" smtClean="0"/>
              <a:t>rustig deel</a:t>
            </a:r>
            <a:endParaRPr lang="nl-NL" dirty="0"/>
          </a:p>
        </p:txBody>
      </p:sp>
      <p:pic>
        <p:nvPicPr>
          <p:cNvPr id="15" name="Deel4_Muziekfragment2.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6"/>
          <a:stretch>
            <a:fillRect/>
          </a:stretch>
        </p:blipFill>
        <p:spPr>
          <a:xfrm>
            <a:off x="6862040" y="1874526"/>
            <a:ext cx="812800" cy="812800"/>
          </a:xfrm>
          <a:prstGeom prst="rect">
            <a:avLst/>
          </a:prstGeom>
        </p:spPr>
      </p:pic>
      <p:sp>
        <p:nvSpPr>
          <p:cNvPr id="16" name="Tekstvak 15"/>
          <p:cNvSpPr txBox="1"/>
          <p:nvPr/>
        </p:nvSpPr>
        <p:spPr>
          <a:xfrm>
            <a:off x="6661004" y="2782547"/>
            <a:ext cx="1374332" cy="369332"/>
          </a:xfrm>
          <a:prstGeom prst="rect">
            <a:avLst/>
          </a:prstGeom>
          <a:noFill/>
        </p:spPr>
        <p:txBody>
          <a:bodyPr wrap="none" rtlCol="0">
            <a:spAutoFit/>
          </a:bodyPr>
          <a:lstStyle/>
          <a:p>
            <a:r>
              <a:rPr lang="nl-NL" dirty="0" smtClean="0"/>
              <a:t>gehaast deel</a:t>
            </a:r>
            <a:endParaRPr lang="nl-NL" dirty="0"/>
          </a:p>
        </p:txBody>
      </p:sp>
      <p:pic>
        <p:nvPicPr>
          <p:cNvPr id="17" name="Jean Sibelius - Finlandia.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6"/>
          <a:stretch>
            <a:fillRect/>
          </a:stretch>
        </p:blipFill>
        <p:spPr>
          <a:xfrm>
            <a:off x="1295190" y="4003035"/>
            <a:ext cx="812800" cy="812800"/>
          </a:xfrm>
          <a:prstGeom prst="rect">
            <a:avLst/>
          </a:prstGeom>
        </p:spPr>
      </p:pic>
      <p:sp>
        <p:nvSpPr>
          <p:cNvPr id="18" name="Tekstvak 17"/>
          <p:cNvSpPr txBox="1"/>
          <p:nvPr/>
        </p:nvSpPr>
        <p:spPr>
          <a:xfrm>
            <a:off x="144072" y="4937600"/>
            <a:ext cx="2831124" cy="369332"/>
          </a:xfrm>
          <a:prstGeom prst="rect">
            <a:avLst/>
          </a:prstGeom>
          <a:noFill/>
        </p:spPr>
        <p:txBody>
          <a:bodyPr wrap="none" rtlCol="0">
            <a:spAutoFit/>
          </a:bodyPr>
          <a:lstStyle/>
          <a:p>
            <a:r>
              <a:rPr lang="nl-NL" dirty="0" smtClean="0"/>
              <a:t>Sibelius - spannende muziek</a:t>
            </a:r>
            <a:endParaRPr lang="nl-NL" dirty="0"/>
          </a:p>
        </p:txBody>
      </p:sp>
      <p:pic>
        <p:nvPicPr>
          <p:cNvPr id="19" name="MoessorgskiMountain.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16"/>
          <a:stretch>
            <a:fillRect/>
          </a:stretch>
        </p:blipFill>
        <p:spPr>
          <a:xfrm>
            <a:off x="4045617" y="4003035"/>
            <a:ext cx="812800" cy="812800"/>
          </a:xfrm>
          <a:prstGeom prst="rect">
            <a:avLst/>
          </a:prstGeom>
        </p:spPr>
      </p:pic>
      <p:sp>
        <p:nvSpPr>
          <p:cNvPr id="20" name="Tekstvak 19"/>
          <p:cNvSpPr txBox="1"/>
          <p:nvPr/>
        </p:nvSpPr>
        <p:spPr>
          <a:xfrm>
            <a:off x="2905747" y="4948246"/>
            <a:ext cx="3292000" cy="369332"/>
          </a:xfrm>
          <a:prstGeom prst="rect">
            <a:avLst/>
          </a:prstGeom>
          <a:noFill/>
        </p:spPr>
        <p:txBody>
          <a:bodyPr wrap="none" rtlCol="0">
            <a:spAutoFit/>
          </a:bodyPr>
          <a:lstStyle/>
          <a:p>
            <a:r>
              <a:rPr lang="nl-NL" dirty="0" smtClean="0"/>
              <a:t>Moessorgski - spannende muziek</a:t>
            </a:r>
            <a:endParaRPr lang="nl-NL" dirty="0"/>
          </a:p>
        </p:txBody>
      </p:sp>
      <p:pic>
        <p:nvPicPr>
          <p:cNvPr id="21" name="Notenkrakersuikerfee.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16"/>
          <a:stretch>
            <a:fillRect/>
          </a:stretch>
        </p:blipFill>
        <p:spPr>
          <a:xfrm>
            <a:off x="6961596" y="4003035"/>
            <a:ext cx="812800" cy="812800"/>
          </a:xfrm>
          <a:prstGeom prst="rect">
            <a:avLst/>
          </a:prstGeom>
        </p:spPr>
      </p:pic>
      <p:sp>
        <p:nvSpPr>
          <p:cNvPr id="22" name="Tekstvak 21"/>
          <p:cNvSpPr txBox="1"/>
          <p:nvPr/>
        </p:nvSpPr>
        <p:spPr>
          <a:xfrm>
            <a:off x="6142503" y="4930851"/>
            <a:ext cx="3001497" cy="369332"/>
          </a:xfrm>
          <a:prstGeom prst="rect">
            <a:avLst/>
          </a:prstGeom>
          <a:noFill/>
        </p:spPr>
        <p:txBody>
          <a:bodyPr wrap="none" rtlCol="0">
            <a:spAutoFit/>
          </a:bodyPr>
          <a:lstStyle/>
          <a:p>
            <a:r>
              <a:rPr lang="nl-NL" dirty="0" smtClean="0"/>
              <a:t>Tsjaikovski </a:t>
            </a:r>
            <a:r>
              <a:rPr lang="mr-IN" dirty="0" smtClean="0"/>
              <a:t>–</a:t>
            </a:r>
            <a:r>
              <a:rPr lang="nl-NL" dirty="0" smtClean="0"/>
              <a:t> magische muziek</a:t>
            </a:r>
            <a:endParaRPr lang="nl-NL" dirty="0"/>
          </a:p>
        </p:txBody>
      </p:sp>
      <p:sp>
        <p:nvSpPr>
          <p:cNvPr id="23" name="Tekstvak 22"/>
          <p:cNvSpPr txBox="1"/>
          <p:nvPr/>
        </p:nvSpPr>
        <p:spPr>
          <a:xfrm>
            <a:off x="457200" y="5729652"/>
            <a:ext cx="8207445" cy="830997"/>
          </a:xfrm>
          <a:prstGeom prst="rect">
            <a:avLst/>
          </a:prstGeom>
          <a:noFill/>
        </p:spPr>
        <p:txBody>
          <a:bodyPr wrap="none" rtlCol="0">
            <a:spAutoFit/>
          </a:bodyPr>
          <a:lstStyle/>
          <a:p>
            <a:r>
              <a:rPr lang="nl-NL" sz="2400" dirty="0" smtClean="0"/>
              <a:t>Tip: Gebruik verschillende sferen muziek! </a:t>
            </a:r>
          </a:p>
          <a:p>
            <a:r>
              <a:rPr lang="nl-NL" sz="2400" dirty="0"/>
              <a:t>G</a:t>
            </a:r>
            <a:r>
              <a:rPr lang="nl-NL" sz="2400" dirty="0" smtClean="0"/>
              <a:t>eef hiermee elke scene of deel van het verhaal zijn eigen sfeer!</a:t>
            </a:r>
            <a:endParaRPr lang="nl-NL" sz="2400" dirty="0"/>
          </a:p>
        </p:txBody>
      </p:sp>
    </p:spTree>
    <p:extLst>
      <p:ext uri="{BB962C8B-B14F-4D97-AF65-F5344CB8AC3E}">
        <p14:creationId xmlns:p14="http://schemas.microsoft.com/office/powerpoint/2010/main" val="825938686"/>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7170"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5151" fill="hold"/>
                                        <p:tgtEl>
                                          <p:spTgt spid="10"/>
                                        </p:tgtEl>
                                      </p:cBhvr>
                                    </p:cmd>
                                  </p:childTnLst>
                                </p:cTn>
                              </p:par>
                            </p:childTnLst>
                          </p:cTn>
                        </p:par>
                      </p:childTnLst>
                    </p:cTn>
                  </p:par>
                </p:childTnLst>
              </p:cTn>
              <p:nextCondLst>
                <p:cond evt="onClick" delay="0">
                  <p:tgtEl>
                    <p:spTgt spid="10"/>
                  </p:tgtEl>
                </p:cond>
              </p:nextCondLst>
            </p:seq>
            <p:audio>
              <p:cMediaNode vol="80000">
                <p:cTn id="13" fill="hold" display="0">
                  <p:stCondLst>
                    <p:cond delay="indefinite"/>
                  </p:stCondLst>
                  <p:endCondLst>
                    <p:cond evt="onStopAudio" delay="0">
                      <p:tgtEl>
                        <p:sldTgt/>
                      </p:tgtEl>
                    </p:cond>
                  </p:endCondLst>
                </p:cTn>
                <p:tgtEl>
                  <p:spTgt spid="10"/>
                </p:tgtEl>
              </p:cMediaNode>
            </p:audio>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22905" fill="hold"/>
                                        <p:tgtEl>
                                          <p:spTgt spid="12"/>
                                        </p:tgtEl>
                                      </p:cBhvr>
                                    </p:cmd>
                                  </p:childTnLst>
                                </p:cTn>
                              </p:par>
                            </p:childTnLst>
                          </p:cTn>
                        </p:par>
                      </p:childTnLst>
                    </p:cTn>
                  </p:par>
                </p:childTnLst>
              </p:cTn>
              <p:nextCondLst>
                <p:cond evt="onClick" delay="0">
                  <p:tgtEl>
                    <p:spTgt spid="12"/>
                  </p:tgtEl>
                </p:cond>
              </p:nextCondLst>
            </p:seq>
            <p:audio>
              <p:cMediaNode vol="80000">
                <p:cTn id="19" fill="hold" display="0">
                  <p:stCondLst>
                    <p:cond delay="indefinite"/>
                  </p:stCondLst>
                  <p:endCondLst>
                    <p:cond evt="onStopAudio" delay="0">
                      <p:tgtEl>
                        <p:sldTgt/>
                      </p:tgtEl>
                    </p:cond>
                  </p:endCondLst>
                </p:cTn>
                <p:tgtEl>
                  <p:spTgt spid="12"/>
                </p:tgtEl>
              </p:cMediaNode>
            </p:audio>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93700" fill="hold"/>
                                        <p:tgtEl>
                                          <p:spTgt spid="15"/>
                                        </p:tgtEl>
                                      </p:cBhvr>
                                    </p:cmd>
                                  </p:childTnLst>
                                </p:cTn>
                              </p:par>
                            </p:childTnLst>
                          </p:cTn>
                        </p:par>
                      </p:childTnLst>
                    </p:cTn>
                  </p:par>
                </p:childTnLst>
              </p:cTn>
              <p:nextCondLst>
                <p:cond evt="onClick" delay="0">
                  <p:tgtEl>
                    <p:spTgt spid="15"/>
                  </p:tgtEl>
                </p:cond>
              </p:nextCondLst>
            </p:seq>
            <p:audio>
              <p:cMediaNode vol="80000">
                <p:cTn id="25" fill="hold" display="0">
                  <p:stCondLst>
                    <p:cond delay="indefinite"/>
                  </p:stCondLst>
                  <p:endCondLst>
                    <p:cond evt="onStopAudio" delay="0">
                      <p:tgtEl>
                        <p:sldTgt/>
                      </p:tgtEl>
                    </p:cond>
                  </p:endCondLst>
                </p:cTn>
                <p:tgtEl>
                  <p:spTgt spid="15"/>
                </p:tgtEl>
              </p:cMediaNode>
            </p:audio>
            <p:seq concurrent="1" nextAc="seek">
              <p:cTn id="26" restart="whenNotActive" fill="hold" evtFilter="cancelBubble" nodeType="interactiveSeq">
                <p:stCondLst>
                  <p:cond evt="onClick" delay="0">
                    <p:tgtEl>
                      <p:spTgt spid="17"/>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578141" fill="hold"/>
                                        <p:tgtEl>
                                          <p:spTgt spid="17"/>
                                        </p:tgtEl>
                                      </p:cBhvr>
                                    </p:cmd>
                                  </p:childTnLst>
                                </p:cTn>
                              </p:par>
                            </p:childTnLst>
                          </p:cTn>
                        </p:par>
                      </p:childTnLst>
                    </p:cTn>
                  </p:par>
                </p:childTnLst>
              </p:cTn>
              <p:nextCondLst>
                <p:cond evt="onClick" delay="0">
                  <p:tgtEl>
                    <p:spTgt spid="17"/>
                  </p:tgtEl>
                </p:cond>
              </p:nextCondLst>
            </p:seq>
            <p:audio>
              <p:cMediaNode vol="80000">
                <p:cTn id="31" fill="hold" display="0">
                  <p:stCondLst>
                    <p:cond delay="indefinite"/>
                  </p:stCondLst>
                  <p:endCondLst>
                    <p:cond evt="onStopAudio" delay="0">
                      <p:tgtEl>
                        <p:sldTgt/>
                      </p:tgtEl>
                    </p:cond>
                  </p:endCondLst>
                </p:cTn>
                <p:tgtEl>
                  <p:spTgt spid="17"/>
                </p:tgtEl>
              </p:cMediaNode>
            </p:audio>
            <p:seq concurrent="1" nextAc="seek">
              <p:cTn id="32" restart="whenNotActive" fill="hold" evtFilter="cancelBubble" nodeType="interactiveSeq">
                <p:stCondLst>
                  <p:cond evt="onClick" delay="0">
                    <p:tgtEl>
                      <p:spTgt spid="19"/>
                    </p:tgtEl>
                  </p:cond>
                </p:stCondLst>
                <p:endSync evt="end" delay="0">
                  <p:rtn val="all"/>
                </p:endSync>
                <p:childTnLst>
                  <p:par>
                    <p:cTn id="33" fill="hold">
                      <p:stCondLst>
                        <p:cond delay="0"/>
                      </p:stCondLst>
                      <p:childTnLst>
                        <p:par>
                          <p:cTn id="34" fill="hold">
                            <p:stCondLst>
                              <p:cond delay="0"/>
                            </p:stCondLst>
                            <p:childTnLst>
                              <p:par>
                                <p:cTn id="35" presetID="1" presetClass="mediacall" presetSubtype="0" fill="hold" nodeType="clickEffect">
                                  <p:stCondLst>
                                    <p:cond delay="0"/>
                                  </p:stCondLst>
                                  <p:childTnLst>
                                    <p:cmd type="call" cmd="playFrom(0.0)">
                                      <p:cBhvr>
                                        <p:cTn id="36" dur="773066" fill="hold"/>
                                        <p:tgtEl>
                                          <p:spTgt spid="19"/>
                                        </p:tgtEl>
                                      </p:cBhvr>
                                    </p:cmd>
                                  </p:childTnLst>
                                </p:cTn>
                              </p:par>
                            </p:childTnLst>
                          </p:cTn>
                        </p:par>
                      </p:childTnLst>
                    </p:cTn>
                  </p:par>
                </p:childTnLst>
              </p:cTn>
              <p:nextCondLst>
                <p:cond evt="onClick" delay="0">
                  <p:tgtEl>
                    <p:spTgt spid="19"/>
                  </p:tgtEl>
                </p:cond>
              </p:nextCondLst>
            </p:seq>
            <p:audio>
              <p:cMediaNode vol="80000">
                <p:cTn id="37" fill="hold" display="0">
                  <p:stCondLst>
                    <p:cond delay="indefinite"/>
                  </p:stCondLst>
                  <p:endCondLst>
                    <p:cond evt="onStopAudio" delay="0">
                      <p:tgtEl>
                        <p:sldTgt/>
                      </p:tgtEl>
                    </p:cond>
                  </p:endCondLst>
                </p:cTn>
                <p:tgtEl>
                  <p:spTgt spid="19"/>
                </p:tgtEl>
              </p:cMediaNode>
            </p:audio>
            <p:seq concurrent="1" nextAc="seek">
              <p:cTn id="38" restart="whenNotActive" fill="hold" evtFilter="cancelBubble" nodeType="interactiveSeq">
                <p:stCondLst>
                  <p:cond evt="onClick" delay="0">
                    <p:tgtEl>
                      <p:spTgt spid="21"/>
                    </p:tgtEl>
                  </p:cond>
                </p:stCondLst>
                <p:endSync evt="end" delay="0">
                  <p:rtn val="all"/>
                </p:endSync>
                <p:childTnLst>
                  <p:par>
                    <p:cTn id="39" fill="hold">
                      <p:stCondLst>
                        <p:cond delay="0"/>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126170" fill="hold"/>
                                        <p:tgtEl>
                                          <p:spTgt spid="21"/>
                                        </p:tgtEl>
                                      </p:cBhvr>
                                    </p:cmd>
                                  </p:childTnLst>
                                </p:cTn>
                              </p:par>
                            </p:childTnLst>
                          </p:cTn>
                        </p:par>
                      </p:childTnLst>
                    </p:cTn>
                  </p:par>
                </p:childTnLst>
              </p:cTn>
              <p:nextCondLst>
                <p:cond evt="onClick" delay="0">
                  <p:tgtEl>
                    <p:spTgt spid="21"/>
                  </p:tgtEl>
                </p:cond>
              </p:nextCondLst>
            </p:seq>
            <p:audio>
              <p:cMediaNode vol="80000">
                <p:cTn id="43" fill="hold" display="0">
                  <p:stCondLst>
                    <p:cond delay="indefinite"/>
                  </p:stCondLst>
                  <p:endCondLst>
                    <p:cond evt="onStopAudio" delay="0">
                      <p:tgtEl>
                        <p:sldTgt/>
                      </p:tgtEl>
                    </p:cond>
                  </p:endCondLst>
                </p:cTn>
                <p:tgtEl>
                  <p:spTgt spid="21"/>
                </p:tgtEl>
              </p:cMediaNode>
            </p:audio>
          </p:childTnLst>
        </p:cTn>
      </p:par>
    </p:tnLst>
  </p:timing>
</p:sld>
</file>

<file path=ppt/theme/theme1.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141</TotalTime>
  <Words>185</Words>
  <Application>Microsoft Macintosh PowerPoint</Application>
  <PresentationFormat>Diavoorstelling (4:3)</PresentationFormat>
  <Paragraphs>25</Paragraphs>
  <Slides>7</Slides>
  <Notes>2</Notes>
  <HiddenSlides>0</HiddenSlides>
  <MMClips>9</MMClips>
  <ScaleCrop>false</ScaleCrop>
  <HeadingPairs>
    <vt:vector size="4" baseType="variant">
      <vt:variant>
        <vt:lpstr>Thema</vt:lpstr>
      </vt:variant>
      <vt:variant>
        <vt:i4>1</vt:i4>
      </vt:variant>
      <vt:variant>
        <vt:lpstr>Diatitels</vt:lpstr>
      </vt:variant>
      <vt:variant>
        <vt:i4>7</vt:i4>
      </vt:variant>
    </vt:vector>
  </HeadingPairs>
  <TitlesOfParts>
    <vt:vector size="8" baseType="lpstr">
      <vt:lpstr>Office-thema</vt:lpstr>
      <vt:lpstr>Aziaten</vt:lpstr>
      <vt:lpstr>Chinees schimmenspel</vt:lpstr>
      <vt:lpstr>Schimmentheater</vt:lpstr>
      <vt:lpstr>Schimmen</vt:lpstr>
      <vt:lpstr>De platte pop</vt:lpstr>
      <vt:lpstr>Zelf een schimmenspel maken</vt:lpstr>
      <vt:lpstr>Muziekfragmenten voor schimmenspel:</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Wie ben ik</dc:title>
  <dc:creator>Monique Wijnker</dc:creator>
  <cp:lastModifiedBy>Monique Wijnker</cp:lastModifiedBy>
  <cp:revision>19</cp:revision>
  <dcterms:created xsi:type="dcterms:W3CDTF">2017-08-02T08:18:36Z</dcterms:created>
  <dcterms:modified xsi:type="dcterms:W3CDTF">2017-08-17T13:43:46Z</dcterms:modified>
</cp:coreProperties>
</file>