
<file path=[Content_Types].xml><?xml version="1.0" encoding="utf-8"?>
<Types xmlns="http://schemas.openxmlformats.org/package/2006/content-types">
  <Default Extension="xml" ContentType="application/xml"/>
  <Default Extension="mp3" ContentType="audio/unknown"/>
  <Default Extension="bin" ContentType="application/vnd.openxmlformats-officedocument.presentationml.printerSettings"/>
  <Default Extension="png" ContentType="image/png"/>
  <Default Extension="jpe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6"/>
  </p:notesMasterIdLst>
  <p:sldIdLst>
    <p:sldId id="257" r:id="rId2"/>
    <p:sldId id="260" r:id="rId3"/>
    <p:sldId id="259" r:id="rId4"/>
    <p:sldId id="258" r:id="rId5"/>
  </p:sldIdLst>
  <p:sldSz cx="9144000" cy="6858000" type="screen4x3"/>
  <p:notesSz cx="6858000" cy="9144000"/>
  <p:defaultTextStyle>
    <a:defPPr>
      <a:defRPr lang="nl-NL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80"/>
    <a:srgbClr val="FF00FF"/>
    <a:srgbClr val="8000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>
        <p:scale>
          <a:sx n="75" d="100"/>
          <a:sy n="75" d="100"/>
        </p:scale>
        <p:origin x="-1528" y="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7" Type="http://schemas.openxmlformats.org/officeDocument/2006/relationships/printerSettings" Target="printerSettings/printerSettings1.bin"/><Relationship Id="rId8" Type="http://schemas.openxmlformats.org/officeDocument/2006/relationships/presProps" Target="presProps.xml"/><Relationship Id="rId9" Type="http://schemas.openxmlformats.org/officeDocument/2006/relationships/viewProps" Target="viewProps.xml"/><Relationship Id="rId10" Type="http://schemas.openxmlformats.org/officeDocument/2006/relationships/theme" Target="theme/theme1.xml"/><Relationship Id="rId1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64484E-BFFC-4C47-B3B1-222595E64D3D}" type="datetimeFigureOut">
              <a:rPr lang="nl-NL" smtClean="0"/>
              <a:t>04-08-17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Klik om de tekststijl van het model te bewerken</a:t>
            </a:r>
          </a:p>
          <a:p>
            <a:pPr lvl="1"/>
            <a:r>
              <a:rPr lang="en-US" smtClean="0"/>
              <a:t>Tweede niveau</a:t>
            </a:r>
          </a:p>
          <a:p>
            <a:pPr lvl="2"/>
            <a:r>
              <a:rPr lang="en-US" smtClean="0"/>
              <a:t>Derde niveau</a:t>
            </a:r>
          </a:p>
          <a:p>
            <a:pPr lvl="3"/>
            <a:r>
              <a:rPr lang="en-US" smtClean="0"/>
              <a:t>Vierde niveau</a:t>
            </a:r>
          </a:p>
          <a:p>
            <a:pPr lvl="4"/>
            <a:r>
              <a:rPr lang="en-US" smtClean="0"/>
              <a:t>Vijfde niveau</a:t>
            </a:r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E355DD-0092-544E-A3BD-1698D617ED5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1525422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 smtClean="0"/>
              <a:t>Klik op het geluidsicoon om de muziek te starten/stoppen.</a:t>
            </a:r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E355DD-0092-544E-A3BD-1698D617ED52}" type="slidenum">
              <a:rPr lang="nl-NL" smtClean="0"/>
              <a:t>2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6969836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NL" dirty="0" smtClean="0"/>
              <a:t>Klik op het geluidsicoon om de muziek te starten/stoppen.</a:t>
            </a:r>
          </a:p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E355DD-0092-544E-A3BD-1698D617ED52}" type="slidenum">
              <a:rPr lang="nl-NL" smtClean="0"/>
              <a:t>3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8547313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Titelstijl van model bewerken</a:t>
            </a:r>
            <a:endParaRPr lang="nl-NL"/>
          </a:p>
        </p:txBody>
      </p:sp>
      <p:sp>
        <p:nvSpPr>
          <p:cNvPr id="3" name="Sub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Klik om de titelstijl van het model te bewerken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09ACA-F7EB-164C-8E82-8272C0D41FE7}" type="datetimeFigureOut">
              <a:rPr lang="nl-NL" smtClean="0"/>
              <a:t>04-08-17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BE6AAA-FE85-214C-8426-8739FE968DC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1179813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Titelstijl van model bewerken</a:t>
            </a:r>
            <a:endParaRPr lang="nl-NL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Klik om de tekststijl van het model te bewerken</a:t>
            </a:r>
          </a:p>
          <a:p>
            <a:pPr lvl="1"/>
            <a:r>
              <a:rPr lang="en-US" smtClean="0"/>
              <a:t>Tweede niveau</a:t>
            </a:r>
          </a:p>
          <a:p>
            <a:pPr lvl="2"/>
            <a:r>
              <a:rPr lang="en-US" smtClean="0"/>
              <a:t>Derde niveau</a:t>
            </a:r>
          </a:p>
          <a:p>
            <a:pPr lvl="3"/>
            <a:r>
              <a:rPr lang="en-US" smtClean="0"/>
              <a:t>Vierde niveau</a:t>
            </a:r>
          </a:p>
          <a:p>
            <a:pPr lvl="4"/>
            <a:r>
              <a:rPr lang="en-US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09ACA-F7EB-164C-8E82-8272C0D41FE7}" type="datetimeFigureOut">
              <a:rPr lang="nl-NL" smtClean="0"/>
              <a:t>04-08-17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BE6AAA-FE85-214C-8426-8739FE968DC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2835078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Titelstijl van model bewerken</a:t>
            </a:r>
            <a:endParaRPr lang="nl-NL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Klik om de tekststijl van het model te bewerken</a:t>
            </a:r>
          </a:p>
          <a:p>
            <a:pPr lvl="1"/>
            <a:r>
              <a:rPr lang="en-US" smtClean="0"/>
              <a:t>Tweede niveau</a:t>
            </a:r>
          </a:p>
          <a:p>
            <a:pPr lvl="2"/>
            <a:r>
              <a:rPr lang="en-US" smtClean="0"/>
              <a:t>Derde niveau</a:t>
            </a:r>
          </a:p>
          <a:p>
            <a:pPr lvl="3"/>
            <a:r>
              <a:rPr lang="en-US" smtClean="0"/>
              <a:t>Vierde niveau</a:t>
            </a:r>
          </a:p>
          <a:p>
            <a:pPr lvl="4"/>
            <a:r>
              <a:rPr lang="en-US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09ACA-F7EB-164C-8E82-8272C0D41FE7}" type="datetimeFigureOut">
              <a:rPr lang="nl-NL" smtClean="0"/>
              <a:t>04-08-17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BE6AAA-FE85-214C-8426-8739FE968DC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1746962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Titelstijl van model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Klik om de tekststijl van het model te bewerken</a:t>
            </a:r>
          </a:p>
          <a:p>
            <a:pPr lvl="1"/>
            <a:r>
              <a:rPr lang="en-US" smtClean="0"/>
              <a:t>Tweede niveau</a:t>
            </a:r>
          </a:p>
          <a:p>
            <a:pPr lvl="2"/>
            <a:r>
              <a:rPr lang="en-US" smtClean="0"/>
              <a:t>Derde niveau</a:t>
            </a:r>
          </a:p>
          <a:p>
            <a:pPr lvl="3"/>
            <a:r>
              <a:rPr lang="en-US" smtClean="0"/>
              <a:t>Vierde niveau</a:t>
            </a:r>
          </a:p>
          <a:p>
            <a:pPr lvl="4"/>
            <a:r>
              <a:rPr lang="en-US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09ACA-F7EB-164C-8E82-8272C0D41FE7}" type="datetimeFigureOut">
              <a:rPr lang="nl-NL" smtClean="0"/>
              <a:t>04-08-17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BE6AAA-FE85-214C-8426-8739FE968DC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0536349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Titelstijl van model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Klik om de tekststijl van het model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09ACA-F7EB-164C-8E82-8272C0D41FE7}" type="datetimeFigureOut">
              <a:rPr lang="nl-NL" smtClean="0"/>
              <a:t>04-08-17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BE6AAA-FE85-214C-8426-8739FE968DC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7122151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ee object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Titelstijl van model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Klik om de tekststijl van het model te bewerken</a:t>
            </a:r>
          </a:p>
          <a:p>
            <a:pPr lvl="1"/>
            <a:r>
              <a:rPr lang="en-US" smtClean="0"/>
              <a:t>Tweede niveau</a:t>
            </a:r>
          </a:p>
          <a:p>
            <a:pPr lvl="2"/>
            <a:r>
              <a:rPr lang="en-US" smtClean="0"/>
              <a:t>Derde niveau</a:t>
            </a:r>
          </a:p>
          <a:p>
            <a:pPr lvl="3"/>
            <a:r>
              <a:rPr lang="en-US" smtClean="0"/>
              <a:t>Vierde niveau</a:t>
            </a:r>
          </a:p>
          <a:p>
            <a:pPr lvl="4"/>
            <a:r>
              <a:rPr lang="en-US" smtClean="0"/>
              <a:t>Vijfde niveau</a:t>
            </a:r>
            <a:endParaRPr lang="nl-NL"/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Klik om de tekststijl van het model te bewerken</a:t>
            </a:r>
          </a:p>
          <a:p>
            <a:pPr lvl="1"/>
            <a:r>
              <a:rPr lang="en-US" smtClean="0"/>
              <a:t>Tweede niveau</a:t>
            </a:r>
          </a:p>
          <a:p>
            <a:pPr lvl="2"/>
            <a:r>
              <a:rPr lang="en-US" smtClean="0"/>
              <a:t>Derde niveau</a:t>
            </a:r>
          </a:p>
          <a:p>
            <a:pPr lvl="3"/>
            <a:r>
              <a:rPr lang="en-US" smtClean="0"/>
              <a:t>Vierde niveau</a:t>
            </a:r>
          </a:p>
          <a:p>
            <a:pPr lvl="4"/>
            <a:r>
              <a:rPr lang="en-US" smtClean="0"/>
              <a:t>Vijfde niveau</a:t>
            </a:r>
            <a:endParaRPr lang="nl-NL"/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09ACA-F7EB-164C-8E82-8272C0D41FE7}" type="datetimeFigureOut">
              <a:rPr lang="nl-NL" smtClean="0"/>
              <a:t>04-08-17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BE6AAA-FE85-214C-8426-8739FE968DC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1733129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Titelstijl van model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Klik om de tekststijl van het model te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Klik om de tekststijl van het model te bewerken</a:t>
            </a:r>
          </a:p>
          <a:p>
            <a:pPr lvl="1"/>
            <a:r>
              <a:rPr lang="en-US" smtClean="0"/>
              <a:t>Tweede niveau</a:t>
            </a:r>
          </a:p>
          <a:p>
            <a:pPr lvl="2"/>
            <a:r>
              <a:rPr lang="en-US" smtClean="0"/>
              <a:t>Derde niveau</a:t>
            </a:r>
          </a:p>
          <a:p>
            <a:pPr lvl="3"/>
            <a:r>
              <a:rPr lang="en-US" smtClean="0"/>
              <a:t>Vierde niveau</a:t>
            </a:r>
          </a:p>
          <a:p>
            <a:pPr lvl="4"/>
            <a:r>
              <a:rPr lang="en-US" smtClean="0"/>
              <a:t>Vijfde niveau</a:t>
            </a:r>
            <a:endParaRPr lang="nl-NL"/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Klik om de tekststijl van het model te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Klik om de tekststijl van het model te bewerken</a:t>
            </a:r>
          </a:p>
          <a:p>
            <a:pPr lvl="1"/>
            <a:r>
              <a:rPr lang="en-US" smtClean="0"/>
              <a:t>Tweede niveau</a:t>
            </a:r>
          </a:p>
          <a:p>
            <a:pPr lvl="2"/>
            <a:r>
              <a:rPr lang="en-US" smtClean="0"/>
              <a:t>Derde niveau</a:t>
            </a:r>
          </a:p>
          <a:p>
            <a:pPr lvl="3"/>
            <a:r>
              <a:rPr lang="en-US" smtClean="0"/>
              <a:t>Vierde niveau</a:t>
            </a:r>
          </a:p>
          <a:p>
            <a:pPr lvl="4"/>
            <a:r>
              <a:rPr lang="en-US" smtClean="0"/>
              <a:t>Vijfde niveau</a:t>
            </a:r>
            <a:endParaRPr lang="nl-NL"/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09ACA-F7EB-164C-8E82-8272C0D41FE7}" type="datetimeFigureOut">
              <a:rPr lang="nl-NL" smtClean="0"/>
              <a:t>04-08-17</a:t>
            </a:fld>
            <a:endParaRPr lang="nl-NL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BE6AAA-FE85-214C-8426-8739FE968DC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2690390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Titelstijl van model bewerken</a:t>
            </a:r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09ACA-F7EB-164C-8E82-8272C0D41FE7}" type="datetimeFigureOut">
              <a:rPr lang="nl-NL" smtClean="0"/>
              <a:t>04-08-17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BE6AAA-FE85-214C-8426-8739FE968DC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1719856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09ACA-F7EB-164C-8E82-8272C0D41FE7}" type="datetimeFigureOut">
              <a:rPr lang="nl-NL" smtClean="0"/>
              <a:t>04-08-17</a:t>
            </a:fld>
            <a:endParaRPr lang="nl-NL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BE6AAA-FE85-214C-8426-8739FE968DC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9449601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Titelstijl van model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Klik om de tekststijl van het model te bewerken</a:t>
            </a:r>
          </a:p>
          <a:p>
            <a:pPr lvl="1"/>
            <a:r>
              <a:rPr lang="en-US" smtClean="0"/>
              <a:t>Tweede niveau</a:t>
            </a:r>
          </a:p>
          <a:p>
            <a:pPr lvl="2"/>
            <a:r>
              <a:rPr lang="en-US" smtClean="0"/>
              <a:t>Derde niveau</a:t>
            </a:r>
          </a:p>
          <a:p>
            <a:pPr lvl="3"/>
            <a:r>
              <a:rPr lang="en-US" smtClean="0"/>
              <a:t>Vierde niveau</a:t>
            </a:r>
          </a:p>
          <a:p>
            <a:pPr lvl="4"/>
            <a:r>
              <a:rPr lang="en-US" smtClean="0"/>
              <a:t>Vijfde niveau</a:t>
            </a:r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Klik om de tekststijl van het model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09ACA-F7EB-164C-8E82-8272C0D41FE7}" type="datetimeFigureOut">
              <a:rPr lang="nl-NL" smtClean="0"/>
              <a:t>04-08-17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BE6AAA-FE85-214C-8426-8739FE968DC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6388007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Titelstijl van model bewerken</a:t>
            </a:r>
            <a:endParaRPr lang="nl-NL"/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Klik om de tekststijl van het model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09ACA-F7EB-164C-8E82-8272C0D41FE7}" type="datetimeFigureOut">
              <a:rPr lang="nl-NL" smtClean="0"/>
              <a:t>04-08-17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BE6AAA-FE85-214C-8426-8739FE968DC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0646912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Titelstijl van model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Klik om de tekststijl van het model te bewerken</a:t>
            </a:r>
          </a:p>
          <a:p>
            <a:pPr lvl="1"/>
            <a:r>
              <a:rPr lang="en-US" smtClean="0"/>
              <a:t>Tweede niveau</a:t>
            </a:r>
          </a:p>
          <a:p>
            <a:pPr lvl="2"/>
            <a:r>
              <a:rPr lang="en-US" smtClean="0"/>
              <a:t>Derde niveau</a:t>
            </a:r>
          </a:p>
          <a:p>
            <a:pPr lvl="3"/>
            <a:r>
              <a:rPr lang="en-US" smtClean="0"/>
              <a:t>Vierde niveau</a:t>
            </a:r>
          </a:p>
          <a:p>
            <a:pPr lvl="4"/>
            <a:r>
              <a:rPr lang="en-US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C09ACA-F7EB-164C-8E82-8272C0D41FE7}" type="datetimeFigureOut">
              <a:rPr lang="nl-NL" smtClean="0"/>
              <a:t>04-08-17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BE6AAA-FE85-214C-8426-8739FE968DC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0218741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1.xml"/><Relationship Id="rId5" Type="http://schemas.openxmlformats.org/officeDocument/2006/relationships/image" Target="../media/image4.png"/><Relationship Id="rId1" Type="http://schemas.microsoft.com/office/2007/relationships/media" Target="../media/media1.mp3"/><Relationship Id="rId2" Type="http://schemas.openxmlformats.org/officeDocument/2006/relationships/audio" Target="../media/media1.mp3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2.xml"/><Relationship Id="rId5" Type="http://schemas.openxmlformats.org/officeDocument/2006/relationships/image" Target="../media/image5.png"/><Relationship Id="rId6" Type="http://schemas.openxmlformats.org/officeDocument/2006/relationships/image" Target="../media/image4.png"/><Relationship Id="rId1" Type="http://schemas.microsoft.com/office/2007/relationships/media" Target="../media/media1.mp3"/><Relationship Id="rId2" Type="http://schemas.openxmlformats.org/officeDocument/2006/relationships/audio" Target="../media/media1.mp3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NL" dirty="0" smtClean="0">
                <a:solidFill>
                  <a:prstClr val="black"/>
                </a:solidFill>
                <a:latin typeface="Calibri Light" panose="020F0302020204030204"/>
              </a:rPr>
              <a:t>De Vikingen</a:t>
            </a:r>
            <a:endParaRPr lang="nl-NL" dirty="0">
              <a:latin typeface="+mn-lt"/>
            </a:endParaRPr>
          </a:p>
        </p:txBody>
      </p:sp>
      <p:pic>
        <p:nvPicPr>
          <p:cNvPr id="4" name="Afbeelding 3" descr="logo culturage.pn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6277" y="1636752"/>
            <a:ext cx="1107478" cy="818317"/>
          </a:xfrm>
          <a:prstGeom prst="rect">
            <a:avLst/>
          </a:prstGeom>
          <a:noFill/>
        </p:spPr>
      </p:pic>
      <p:pic>
        <p:nvPicPr>
          <p:cNvPr id="5" name="Afbeelding 4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3376" y="1636752"/>
            <a:ext cx="1977872" cy="818317"/>
          </a:xfrm>
          <a:prstGeom prst="rect">
            <a:avLst/>
          </a:prstGeom>
        </p:spPr>
      </p:pic>
      <p:sp>
        <p:nvSpPr>
          <p:cNvPr id="7" name="Rechthoek 6"/>
          <p:cNvSpPr/>
          <p:nvPr/>
        </p:nvSpPr>
        <p:spPr>
          <a:xfrm>
            <a:off x="2857500" y="3557589"/>
            <a:ext cx="3429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nl-NL" dirty="0" smtClean="0"/>
              <a:t>Muziekles</a:t>
            </a:r>
          </a:p>
          <a:p>
            <a:pPr algn="ctr"/>
            <a:r>
              <a:rPr lang="nl-NL" dirty="0" smtClean="0"/>
              <a:t>Groep 7</a:t>
            </a:r>
            <a:endParaRPr lang="nl-NL" dirty="0"/>
          </a:p>
        </p:txBody>
      </p:sp>
      <p:pic>
        <p:nvPicPr>
          <p:cNvPr id="6" name="Afbeelding 5"/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785" b="20776"/>
          <a:stretch/>
        </p:blipFill>
        <p:spPr bwMode="auto">
          <a:xfrm>
            <a:off x="5819612" y="1814429"/>
            <a:ext cx="1570990" cy="4826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2188942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Het IJslands volkslied</a:t>
            </a:r>
            <a:endParaRPr lang="nl-NL" dirty="0"/>
          </a:p>
        </p:txBody>
      </p:sp>
      <p:pic>
        <p:nvPicPr>
          <p:cNvPr id="5" name="IJslands_volkslied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165600" y="30226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61887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441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 descr="Schermafbeelding 2017-08-04 om 20.55.53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000"/>
            <a:ext cx="9144000" cy="6244167"/>
          </a:xfrm>
          <a:prstGeom prst="rect">
            <a:avLst/>
          </a:prstGeom>
        </p:spPr>
      </p:pic>
      <p:sp>
        <p:nvSpPr>
          <p:cNvPr id="5" name="Rechthoek 4"/>
          <p:cNvSpPr/>
          <p:nvPr/>
        </p:nvSpPr>
        <p:spPr>
          <a:xfrm>
            <a:off x="2108200" y="1143000"/>
            <a:ext cx="4851400" cy="254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6" name="Rechthoek 5"/>
          <p:cNvSpPr/>
          <p:nvPr/>
        </p:nvSpPr>
        <p:spPr>
          <a:xfrm>
            <a:off x="1803400" y="2489200"/>
            <a:ext cx="4851400" cy="254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7" name="Rechthoek 6"/>
          <p:cNvSpPr/>
          <p:nvPr/>
        </p:nvSpPr>
        <p:spPr>
          <a:xfrm>
            <a:off x="1955800" y="4521200"/>
            <a:ext cx="4851400" cy="254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8" name="Rechthoek 7"/>
          <p:cNvSpPr/>
          <p:nvPr/>
        </p:nvSpPr>
        <p:spPr>
          <a:xfrm>
            <a:off x="2108200" y="1854200"/>
            <a:ext cx="4851400" cy="254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9" name="Rechthoek 8"/>
          <p:cNvSpPr/>
          <p:nvPr/>
        </p:nvSpPr>
        <p:spPr>
          <a:xfrm>
            <a:off x="1955800" y="5257800"/>
            <a:ext cx="4851400" cy="254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0" name="Rechthoek 9"/>
          <p:cNvSpPr/>
          <p:nvPr/>
        </p:nvSpPr>
        <p:spPr>
          <a:xfrm>
            <a:off x="2413000" y="1854200"/>
            <a:ext cx="266700" cy="45719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1" name="Rechthoek 10"/>
          <p:cNvSpPr/>
          <p:nvPr/>
        </p:nvSpPr>
        <p:spPr>
          <a:xfrm>
            <a:off x="3149600" y="1854200"/>
            <a:ext cx="266700" cy="45719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2" name="Rechthoek 11"/>
          <p:cNvSpPr/>
          <p:nvPr/>
        </p:nvSpPr>
        <p:spPr>
          <a:xfrm>
            <a:off x="4051300" y="1866900"/>
            <a:ext cx="266700" cy="45719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3" name="Rechthoek 12"/>
          <p:cNvSpPr/>
          <p:nvPr/>
        </p:nvSpPr>
        <p:spPr>
          <a:xfrm>
            <a:off x="4749800" y="1866900"/>
            <a:ext cx="266700" cy="45719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4" name="Rechthoek 13"/>
          <p:cNvSpPr/>
          <p:nvPr/>
        </p:nvSpPr>
        <p:spPr>
          <a:xfrm>
            <a:off x="2286000" y="2514600"/>
            <a:ext cx="266700" cy="45719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5" name="Rechthoek 14"/>
          <p:cNvSpPr/>
          <p:nvPr/>
        </p:nvSpPr>
        <p:spPr>
          <a:xfrm>
            <a:off x="3022600" y="2514600"/>
            <a:ext cx="266700" cy="45719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6" name="Rechthoek 15"/>
          <p:cNvSpPr/>
          <p:nvPr/>
        </p:nvSpPr>
        <p:spPr>
          <a:xfrm>
            <a:off x="3924300" y="2527300"/>
            <a:ext cx="266700" cy="45719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7" name="Rechthoek 16"/>
          <p:cNvSpPr/>
          <p:nvPr/>
        </p:nvSpPr>
        <p:spPr>
          <a:xfrm>
            <a:off x="4622800" y="2527300"/>
            <a:ext cx="266700" cy="45719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8" name="Rechthoek 17"/>
          <p:cNvSpPr/>
          <p:nvPr/>
        </p:nvSpPr>
        <p:spPr>
          <a:xfrm>
            <a:off x="2781300" y="1854200"/>
            <a:ext cx="266700" cy="45719"/>
          </a:xfrm>
          <a:prstGeom prst="rect">
            <a:avLst/>
          </a:prstGeom>
          <a:solidFill>
            <a:srgbClr val="008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9" name="Rechthoek 18"/>
          <p:cNvSpPr/>
          <p:nvPr/>
        </p:nvSpPr>
        <p:spPr>
          <a:xfrm>
            <a:off x="3517900" y="1854200"/>
            <a:ext cx="266700" cy="45719"/>
          </a:xfrm>
          <a:prstGeom prst="rect">
            <a:avLst/>
          </a:prstGeom>
          <a:solidFill>
            <a:srgbClr val="008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0" name="Rechthoek 19"/>
          <p:cNvSpPr/>
          <p:nvPr/>
        </p:nvSpPr>
        <p:spPr>
          <a:xfrm>
            <a:off x="4419600" y="1866900"/>
            <a:ext cx="266700" cy="45719"/>
          </a:xfrm>
          <a:prstGeom prst="rect">
            <a:avLst/>
          </a:prstGeom>
          <a:solidFill>
            <a:srgbClr val="008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1" name="Rechthoek 20"/>
          <p:cNvSpPr/>
          <p:nvPr/>
        </p:nvSpPr>
        <p:spPr>
          <a:xfrm>
            <a:off x="5105400" y="1866900"/>
            <a:ext cx="266700" cy="45719"/>
          </a:xfrm>
          <a:prstGeom prst="rect">
            <a:avLst/>
          </a:prstGeom>
          <a:solidFill>
            <a:srgbClr val="008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2" name="Rechthoek 21"/>
          <p:cNvSpPr/>
          <p:nvPr/>
        </p:nvSpPr>
        <p:spPr>
          <a:xfrm>
            <a:off x="2654300" y="2514600"/>
            <a:ext cx="266700" cy="45719"/>
          </a:xfrm>
          <a:prstGeom prst="rect">
            <a:avLst/>
          </a:prstGeom>
          <a:solidFill>
            <a:srgbClr val="008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3" name="Rechthoek 22"/>
          <p:cNvSpPr/>
          <p:nvPr/>
        </p:nvSpPr>
        <p:spPr>
          <a:xfrm>
            <a:off x="3390900" y="2514600"/>
            <a:ext cx="266700" cy="45719"/>
          </a:xfrm>
          <a:prstGeom prst="rect">
            <a:avLst/>
          </a:prstGeom>
          <a:solidFill>
            <a:srgbClr val="008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4" name="Rechthoek 23"/>
          <p:cNvSpPr/>
          <p:nvPr/>
        </p:nvSpPr>
        <p:spPr>
          <a:xfrm>
            <a:off x="4292600" y="2527300"/>
            <a:ext cx="266700" cy="45719"/>
          </a:xfrm>
          <a:prstGeom prst="rect">
            <a:avLst/>
          </a:prstGeom>
          <a:solidFill>
            <a:srgbClr val="008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5" name="Rechthoek 24"/>
          <p:cNvSpPr/>
          <p:nvPr/>
        </p:nvSpPr>
        <p:spPr>
          <a:xfrm>
            <a:off x="4991100" y="2527300"/>
            <a:ext cx="266700" cy="45719"/>
          </a:xfrm>
          <a:prstGeom prst="rect">
            <a:avLst/>
          </a:prstGeom>
          <a:solidFill>
            <a:srgbClr val="008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6" name="Rechthoek 25"/>
          <p:cNvSpPr/>
          <p:nvPr/>
        </p:nvSpPr>
        <p:spPr>
          <a:xfrm>
            <a:off x="2260600" y="5234940"/>
            <a:ext cx="266700" cy="45719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7" name="Rechthoek 26"/>
          <p:cNvSpPr/>
          <p:nvPr/>
        </p:nvSpPr>
        <p:spPr>
          <a:xfrm>
            <a:off x="2997200" y="5234940"/>
            <a:ext cx="266700" cy="45719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8" name="Rechthoek 27"/>
          <p:cNvSpPr/>
          <p:nvPr/>
        </p:nvSpPr>
        <p:spPr>
          <a:xfrm>
            <a:off x="3898900" y="5247640"/>
            <a:ext cx="266700" cy="45719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9" name="Rechthoek 28"/>
          <p:cNvSpPr/>
          <p:nvPr/>
        </p:nvSpPr>
        <p:spPr>
          <a:xfrm>
            <a:off x="4597400" y="5247640"/>
            <a:ext cx="266700" cy="45719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0" name="Rechthoek 29"/>
          <p:cNvSpPr/>
          <p:nvPr/>
        </p:nvSpPr>
        <p:spPr>
          <a:xfrm>
            <a:off x="2628900" y="5234940"/>
            <a:ext cx="266700" cy="45719"/>
          </a:xfrm>
          <a:prstGeom prst="rect">
            <a:avLst/>
          </a:prstGeom>
          <a:solidFill>
            <a:srgbClr val="008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1" name="Rechthoek 30"/>
          <p:cNvSpPr/>
          <p:nvPr/>
        </p:nvSpPr>
        <p:spPr>
          <a:xfrm>
            <a:off x="3365500" y="5234940"/>
            <a:ext cx="266700" cy="45719"/>
          </a:xfrm>
          <a:prstGeom prst="rect">
            <a:avLst/>
          </a:prstGeom>
          <a:solidFill>
            <a:srgbClr val="008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2" name="Rechthoek 31"/>
          <p:cNvSpPr/>
          <p:nvPr/>
        </p:nvSpPr>
        <p:spPr>
          <a:xfrm>
            <a:off x="4267200" y="5247640"/>
            <a:ext cx="266700" cy="45719"/>
          </a:xfrm>
          <a:prstGeom prst="rect">
            <a:avLst/>
          </a:prstGeom>
          <a:solidFill>
            <a:srgbClr val="008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3" name="Rechthoek 32"/>
          <p:cNvSpPr/>
          <p:nvPr/>
        </p:nvSpPr>
        <p:spPr>
          <a:xfrm>
            <a:off x="4953000" y="5247640"/>
            <a:ext cx="266700" cy="45719"/>
          </a:xfrm>
          <a:prstGeom prst="rect">
            <a:avLst/>
          </a:prstGeom>
          <a:solidFill>
            <a:srgbClr val="008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4" name="Rechthoek 33"/>
          <p:cNvSpPr/>
          <p:nvPr/>
        </p:nvSpPr>
        <p:spPr>
          <a:xfrm>
            <a:off x="2260600" y="5933440"/>
            <a:ext cx="266700" cy="45719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5" name="Rechthoek 34"/>
          <p:cNvSpPr/>
          <p:nvPr/>
        </p:nvSpPr>
        <p:spPr>
          <a:xfrm>
            <a:off x="2997200" y="5933440"/>
            <a:ext cx="266700" cy="45719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6" name="Rechthoek 35"/>
          <p:cNvSpPr/>
          <p:nvPr/>
        </p:nvSpPr>
        <p:spPr>
          <a:xfrm>
            <a:off x="3898900" y="5946140"/>
            <a:ext cx="266700" cy="45719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7" name="Rechthoek 36"/>
          <p:cNvSpPr/>
          <p:nvPr/>
        </p:nvSpPr>
        <p:spPr>
          <a:xfrm>
            <a:off x="4597400" y="5946140"/>
            <a:ext cx="266700" cy="45719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8" name="Rechthoek 37"/>
          <p:cNvSpPr/>
          <p:nvPr/>
        </p:nvSpPr>
        <p:spPr>
          <a:xfrm>
            <a:off x="2628900" y="5933440"/>
            <a:ext cx="266700" cy="45719"/>
          </a:xfrm>
          <a:prstGeom prst="rect">
            <a:avLst/>
          </a:prstGeom>
          <a:solidFill>
            <a:srgbClr val="008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9" name="Rechthoek 38"/>
          <p:cNvSpPr/>
          <p:nvPr/>
        </p:nvSpPr>
        <p:spPr>
          <a:xfrm>
            <a:off x="3365500" y="5933440"/>
            <a:ext cx="266700" cy="45719"/>
          </a:xfrm>
          <a:prstGeom prst="rect">
            <a:avLst/>
          </a:prstGeom>
          <a:solidFill>
            <a:srgbClr val="008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0" name="Rechthoek 39"/>
          <p:cNvSpPr/>
          <p:nvPr/>
        </p:nvSpPr>
        <p:spPr>
          <a:xfrm>
            <a:off x="4267200" y="5946140"/>
            <a:ext cx="266700" cy="45719"/>
          </a:xfrm>
          <a:prstGeom prst="rect">
            <a:avLst/>
          </a:prstGeom>
          <a:solidFill>
            <a:srgbClr val="008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1" name="Rechthoek 40"/>
          <p:cNvSpPr/>
          <p:nvPr/>
        </p:nvSpPr>
        <p:spPr>
          <a:xfrm>
            <a:off x="4953000" y="5946140"/>
            <a:ext cx="266700" cy="45719"/>
          </a:xfrm>
          <a:prstGeom prst="rect">
            <a:avLst/>
          </a:prstGeom>
          <a:solidFill>
            <a:srgbClr val="008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2" name="Rechthoek 41"/>
          <p:cNvSpPr/>
          <p:nvPr/>
        </p:nvSpPr>
        <p:spPr>
          <a:xfrm>
            <a:off x="5702300" y="1864359"/>
            <a:ext cx="266700" cy="45719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3" name="Rechthoek 42"/>
          <p:cNvSpPr/>
          <p:nvPr/>
        </p:nvSpPr>
        <p:spPr>
          <a:xfrm>
            <a:off x="6438900" y="1864359"/>
            <a:ext cx="266700" cy="45719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4" name="Rechthoek 43"/>
          <p:cNvSpPr/>
          <p:nvPr/>
        </p:nvSpPr>
        <p:spPr>
          <a:xfrm>
            <a:off x="7340600" y="1877059"/>
            <a:ext cx="266700" cy="45719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5" name="Rechthoek 44"/>
          <p:cNvSpPr/>
          <p:nvPr/>
        </p:nvSpPr>
        <p:spPr>
          <a:xfrm>
            <a:off x="8039100" y="1877059"/>
            <a:ext cx="266700" cy="45719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6" name="Rechthoek 45"/>
          <p:cNvSpPr/>
          <p:nvPr/>
        </p:nvSpPr>
        <p:spPr>
          <a:xfrm>
            <a:off x="6070600" y="1864359"/>
            <a:ext cx="266700" cy="45719"/>
          </a:xfrm>
          <a:prstGeom prst="rect">
            <a:avLst/>
          </a:prstGeom>
          <a:solidFill>
            <a:srgbClr val="00009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7" name="Rechthoek 46"/>
          <p:cNvSpPr/>
          <p:nvPr/>
        </p:nvSpPr>
        <p:spPr>
          <a:xfrm>
            <a:off x="6807200" y="1864359"/>
            <a:ext cx="266700" cy="45719"/>
          </a:xfrm>
          <a:prstGeom prst="rect">
            <a:avLst/>
          </a:prstGeom>
          <a:solidFill>
            <a:srgbClr val="00009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8" name="Rechthoek 47"/>
          <p:cNvSpPr/>
          <p:nvPr/>
        </p:nvSpPr>
        <p:spPr>
          <a:xfrm>
            <a:off x="7708900" y="1877059"/>
            <a:ext cx="266700" cy="45719"/>
          </a:xfrm>
          <a:prstGeom prst="rect">
            <a:avLst/>
          </a:prstGeom>
          <a:solidFill>
            <a:srgbClr val="00009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9" name="Rechthoek 48"/>
          <p:cNvSpPr/>
          <p:nvPr/>
        </p:nvSpPr>
        <p:spPr>
          <a:xfrm>
            <a:off x="8394700" y="1877059"/>
            <a:ext cx="266700" cy="45719"/>
          </a:xfrm>
          <a:prstGeom prst="rect">
            <a:avLst/>
          </a:prstGeom>
          <a:solidFill>
            <a:srgbClr val="00009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0" name="Rechthoek 49"/>
          <p:cNvSpPr/>
          <p:nvPr/>
        </p:nvSpPr>
        <p:spPr>
          <a:xfrm>
            <a:off x="5683250" y="2512059"/>
            <a:ext cx="266700" cy="45719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1" name="Rechthoek 50"/>
          <p:cNvSpPr/>
          <p:nvPr/>
        </p:nvSpPr>
        <p:spPr>
          <a:xfrm>
            <a:off x="6419850" y="2512059"/>
            <a:ext cx="266700" cy="45719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2" name="Rechthoek 51"/>
          <p:cNvSpPr/>
          <p:nvPr/>
        </p:nvSpPr>
        <p:spPr>
          <a:xfrm>
            <a:off x="7321550" y="2524759"/>
            <a:ext cx="266700" cy="45719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3" name="Rechthoek 52"/>
          <p:cNvSpPr/>
          <p:nvPr/>
        </p:nvSpPr>
        <p:spPr>
          <a:xfrm>
            <a:off x="8020050" y="2524759"/>
            <a:ext cx="266700" cy="45719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4" name="Rechthoek 53"/>
          <p:cNvSpPr/>
          <p:nvPr/>
        </p:nvSpPr>
        <p:spPr>
          <a:xfrm>
            <a:off x="6051550" y="2512059"/>
            <a:ext cx="266700" cy="45719"/>
          </a:xfrm>
          <a:prstGeom prst="rect">
            <a:avLst/>
          </a:prstGeom>
          <a:solidFill>
            <a:srgbClr val="00009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5" name="Rechthoek 54"/>
          <p:cNvSpPr/>
          <p:nvPr/>
        </p:nvSpPr>
        <p:spPr>
          <a:xfrm>
            <a:off x="6788150" y="2512059"/>
            <a:ext cx="266700" cy="45719"/>
          </a:xfrm>
          <a:prstGeom prst="rect">
            <a:avLst/>
          </a:prstGeom>
          <a:solidFill>
            <a:srgbClr val="00009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6" name="Rechthoek 55"/>
          <p:cNvSpPr/>
          <p:nvPr/>
        </p:nvSpPr>
        <p:spPr>
          <a:xfrm>
            <a:off x="7689850" y="2524759"/>
            <a:ext cx="266700" cy="45719"/>
          </a:xfrm>
          <a:prstGeom prst="rect">
            <a:avLst/>
          </a:prstGeom>
          <a:solidFill>
            <a:srgbClr val="00009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7" name="Rechthoek 56"/>
          <p:cNvSpPr/>
          <p:nvPr/>
        </p:nvSpPr>
        <p:spPr>
          <a:xfrm>
            <a:off x="8375650" y="2524759"/>
            <a:ext cx="266700" cy="45719"/>
          </a:xfrm>
          <a:prstGeom prst="rect">
            <a:avLst/>
          </a:prstGeom>
          <a:solidFill>
            <a:srgbClr val="00009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8" name="Rechthoek 57"/>
          <p:cNvSpPr/>
          <p:nvPr/>
        </p:nvSpPr>
        <p:spPr>
          <a:xfrm>
            <a:off x="5638800" y="5280659"/>
            <a:ext cx="266700" cy="45719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9" name="Rechthoek 58"/>
          <p:cNvSpPr/>
          <p:nvPr/>
        </p:nvSpPr>
        <p:spPr>
          <a:xfrm>
            <a:off x="6375400" y="5280659"/>
            <a:ext cx="266700" cy="45719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60" name="Rechthoek 59"/>
          <p:cNvSpPr/>
          <p:nvPr/>
        </p:nvSpPr>
        <p:spPr>
          <a:xfrm>
            <a:off x="7277100" y="5293359"/>
            <a:ext cx="266700" cy="45719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61" name="Rechthoek 60"/>
          <p:cNvSpPr/>
          <p:nvPr/>
        </p:nvSpPr>
        <p:spPr>
          <a:xfrm>
            <a:off x="7975600" y="5293359"/>
            <a:ext cx="266700" cy="45719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62" name="Rechthoek 61"/>
          <p:cNvSpPr/>
          <p:nvPr/>
        </p:nvSpPr>
        <p:spPr>
          <a:xfrm>
            <a:off x="6007100" y="5280659"/>
            <a:ext cx="266700" cy="45719"/>
          </a:xfrm>
          <a:prstGeom prst="rect">
            <a:avLst/>
          </a:prstGeom>
          <a:solidFill>
            <a:srgbClr val="00009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63" name="Rechthoek 62"/>
          <p:cNvSpPr/>
          <p:nvPr/>
        </p:nvSpPr>
        <p:spPr>
          <a:xfrm>
            <a:off x="6743700" y="5280659"/>
            <a:ext cx="266700" cy="45719"/>
          </a:xfrm>
          <a:prstGeom prst="rect">
            <a:avLst/>
          </a:prstGeom>
          <a:solidFill>
            <a:srgbClr val="00009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64" name="Rechthoek 63"/>
          <p:cNvSpPr/>
          <p:nvPr/>
        </p:nvSpPr>
        <p:spPr>
          <a:xfrm>
            <a:off x="7645400" y="5293359"/>
            <a:ext cx="266700" cy="45719"/>
          </a:xfrm>
          <a:prstGeom prst="rect">
            <a:avLst/>
          </a:prstGeom>
          <a:solidFill>
            <a:srgbClr val="00009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65" name="Rechthoek 64"/>
          <p:cNvSpPr/>
          <p:nvPr/>
        </p:nvSpPr>
        <p:spPr>
          <a:xfrm>
            <a:off x="8331200" y="5293359"/>
            <a:ext cx="266700" cy="45719"/>
          </a:xfrm>
          <a:prstGeom prst="rect">
            <a:avLst/>
          </a:prstGeom>
          <a:solidFill>
            <a:srgbClr val="00009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66" name="Rechthoek 65"/>
          <p:cNvSpPr/>
          <p:nvPr/>
        </p:nvSpPr>
        <p:spPr>
          <a:xfrm>
            <a:off x="5619750" y="5928359"/>
            <a:ext cx="266700" cy="45719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67" name="Rechthoek 66"/>
          <p:cNvSpPr/>
          <p:nvPr/>
        </p:nvSpPr>
        <p:spPr>
          <a:xfrm>
            <a:off x="6356350" y="5928359"/>
            <a:ext cx="266700" cy="45719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68" name="Rechthoek 67"/>
          <p:cNvSpPr/>
          <p:nvPr/>
        </p:nvSpPr>
        <p:spPr>
          <a:xfrm>
            <a:off x="7258050" y="5941059"/>
            <a:ext cx="266700" cy="45719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69" name="Rechthoek 68"/>
          <p:cNvSpPr/>
          <p:nvPr/>
        </p:nvSpPr>
        <p:spPr>
          <a:xfrm>
            <a:off x="7956550" y="5941059"/>
            <a:ext cx="266700" cy="45719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70" name="Rechthoek 69"/>
          <p:cNvSpPr/>
          <p:nvPr/>
        </p:nvSpPr>
        <p:spPr>
          <a:xfrm>
            <a:off x="5988050" y="5928359"/>
            <a:ext cx="266700" cy="45719"/>
          </a:xfrm>
          <a:prstGeom prst="rect">
            <a:avLst/>
          </a:prstGeom>
          <a:solidFill>
            <a:srgbClr val="00009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71" name="Rechthoek 70"/>
          <p:cNvSpPr/>
          <p:nvPr/>
        </p:nvSpPr>
        <p:spPr>
          <a:xfrm>
            <a:off x="6724650" y="5928359"/>
            <a:ext cx="266700" cy="45719"/>
          </a:xfrm>
          <a:prstGeom prst="rect">
            <a:avLst/>
          </a:prstGeom>
          <a:solidFill>
            <a:srgbClr val="00009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72" name="Rechthoek 71"/>
          <p:cNvSpPr/>
          <p:nvPr/>
        </p:nvSpPr>
        <p:spPr>
          <a:xfrm>
            <a:off x="7626350" y="5941059"/>
            <a:ext cx="266700" cy="45719"/>
          </a:xfrm>
          <a:prstGeom prst="rect">
            <a:avLst/>
          </a:prstGeom>
          <a:solidFill>
            <a:srgbClr val="00009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73" name="Rechthoek 72"/>
          <p:cNvSpPr/>
          <p:nvPr/>
        </p:nvSpPr>
        <p:spPr>
          <a:xfrm>
            <a:off x="8312150" y="5941059"/>
            <a:ext cx="266700" cy="45719"/>
          </a:xfrm>
          <a:prstGeom prst="rect">
            <a:avLst/>
          </a:prstGeom>
          <a:solidFill>
            <a:srgbClr val="00009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74" name="Rechthoek 73"/>
          <p:cNvSpPr/>
          <p:nvPr/>
        </p:nvSpPr>
        <p:spPr>
          <a:xfrm>
            <a:off x="2260600" y="3238500"/>
            <a:ext cx="520700" cy="45719"/>
          </a:xfrm>
          <a:prstGeom prst="rect">
            <a:avLst/>
          </a:prstGeom>
          <a:solidFill>
            <a:srgbClr val="FF008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80" name="Rechthoek 79"/>
          <p:cNvSpPr/>
          <p:nvPr/>
        </p:nvSpPr>
        <p:spPr>
          <a:xfrm>
            <a:off x="4533900" y="3225800"/>
            <a:ext cx="266700" cy="45719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81" name="Rechthoek 80"/>
          <p:cNvSpPr/>
          <p:nvPr/>
        </p:nvSpPr>
        <p:spPr>
          <a:xfrm>
            <a:off x="5067300" y="3225800"/>
            <a:ext cx="266700" cy="45719"/>
          </a:xfrm>
          <a:prstGeom prst="rect">
            <a:avLst/>
          </a:prstGeom>
          <a:solidFill>
            <a:srgbClr val="FF008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82" name="Rechthoek 81"/>
          <p:cNvSpPr/>
          <p:nvPr/>
        </p:nvSpPr>
        <p:spPr>
          <a:xfrm>
            <a:off x="5822950" y="3177540"/>
            <a:ext cx="736600" cy="45719"/>
          </a:xfrm>
          <a:prstGeom prst="rect">
            <a:avLst/>
          </a:prstGeom>
          <a:solidFill>
            <a:srgbClr val="00009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83" name="Rechthoek 82"/>
          <p:cNvSpPr/>
          <p:nvPr/>
        </p:nvSpPr>
        <p:spPr>
          <a:xfrm>
            <a:off x="6654800" y="3177540"/>
            <a:ext cx="266700" cy="45719"/>
          </a:xfrm>
          <a:prstGeom prst="rect">
            <a:avLst/>
          </a:prstGeom>
          <a:solidFill>
            <a:srgbClr val="008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84" name="Rechthoek 83"/>
          <p:cNvSpPr/>
          <p:nvPr/>
        </p:nvSpPr>
        <p:spPr>
          <a:xfrm>
            <a:off x="7321550" y="3177540"/>
            <a:ext cx="266700" cy="45719"/>
          </a:xfrm>
          <a:prstGeom prst="rect">
            <a:avLst/>
          </a:prstGeom>
          <a:solidFill>
            <a:srgbClr val="008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85" name="Rechthoek 84"/>
          <p:cNvSpPr/>
          <p:nvPr/>
        </p:nvSpPr>
        <p:spPr>
          <a:xfrm>
            <a:off x="7543800" y="3177540"/>
            <a:ext cx="266700" cy="45719"/>
          </a:xfrm>
          <a:prstGeom prst="rect">
            <a:avLst/>
          </a:prstGeom>
          <a:solidFill>
            <a:srgbClr val="008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86" name="Rechthoek 85"/>
          <p:cNvSpPr/>
          <p:nvPr/>
        </p:nvSpPr>
        <p:spPr>
          <a:xfrm>
            <a:off x="8020050" y="3174999"/>
            <a:ext cx="266700" cy="45719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87" name="Rechthoek 86"/>
          <p:cNvSpPr/>
          <p:nvPr/>
        </p:nvSpPr>
        <p:spPr>
          <a:xfrm>
            <a:off x="8242300" y="3174999"/>
            <a:ext cx="266700" cy="45719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88" name="Rechthoek 87"/>
          <p:cNvSpPr/>
          <p:nvPr/>
        </p:nvSpPr>
        <p:spPr>
          <a:xfrm>
            <a:off x="2895600" y="3238500"/>
            <a:ext cx="520700" cy="45719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89" name="Rechthoek 88"/>
          <p:cNvSpPr/>
          <p:nvPr/>
        </p:nvSpPr>
        <p:spPr>
          <a:xfrm>
            <a:off x="3886200" y="3238500"/>
            <a:ext cx="520700" cy="45719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90" name="Rechthoek 89"/>
          <p:cNvSpPr/>
          <p:nvPr/>
        </p:nvSpPr>
        <p:spPr>
          <a:xfrm>
            <a:off x="2222500" y="3886200"/>
            <a:ext cx="520700" cy="45719"/>
          </a:xfrm>
          <a:prstGeom prst="rect">
            <a:avLst/>
          </a:prstGeom>
          <a:solidFill>
            <a:srgbClr val="FF008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91" name="Rechthoek 90"/>
          <p:cNvSpPr/>
          <p:nvPr/>
        </p:nvSpPr>
        <p:spPr>
          <a:xfrm>
            <a:off x="4457700" y="3873500"/>
            <a:ext cx="266700" cy="45719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92" name="Rechthoek 91"/>
          <p:cNvSpPr/>
          <p:nvPr/>
        </p:nvSpPr>
        <p:spPr>
          <a:xfrm>
            <a:off x="4927600" y="3873500"/>
            <a:ext cx="266700" cy="45719"/>
          </a:xfrm>
          <a:prstGeom prst="rect">
            <a:avLst/>
          </a:prstGeom>
          <a:solidFill>
            <a:srgbClr val="FF008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93" name="Rechthoek 92"/>
          <p:cNvSpPr/>
          <p:nvPr/>
        </p:nvSpPr>
        <p:spPr>
          <a:xfrm>
            <a:off x="5683250" y="3837940"/>
            <a:ext cx="635000" cy="45719"/>
          </a:xfrm>
          <a:prstGeom prst="rect">
            <a:avLst/>
          </a:prstGeom>
          <a:solidFill>
            <a:srgbClr val="00009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94" name="Rechthoek 93"/>
          <p:cNvSpPr/>
          <p:nvPr/>
        </p:nvSpPr>
        <p:spPr>
          <a:xfrm>
            <a:off x="6419850" y="3837940"/>
            <a:ext cx="266700" cy="45719"/>
          </a:xfrm>
          <a:prstGeom prst="rect">
            <a:avLst/>
          </a:prstGeom>
          <a:solidFill>
            <a:srgbClr val="008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95" name="Rechthoek 94"/>
          <p:cNvSpPr/>
          <p:nvPr/>
        </p:nvSpPr>
        <p:spPr>
          <a:xfrm>
            <a:off x="2857500" y="3886200"/>
            <a:ext cx="520700" cy="45719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96" name="Rechthoek 95"/>
          <p:cNvSpPr/>
          <p:nvPr/>
        </p:nvSpPr>
        <p:spPr>
          <a:xfrm>
            <a:off x="3848100" y="3886200"/>
            <a:ext cx="520700" cy="45719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97" name="Rechthoek 96"/>
          <p:cNvSpPr/>
          <p:nvPr/>
        </p:nvSpPr>
        <p:spPr>
          <a:xfrm>
            <a:off x="7124700" y="3840481"/>
            <a:ext cx="266700" cy="45719"/>
          </a:xfrm>
          <a:prstGeom prst="rect">
            <a:avLst/>
          </a:prstGeom>
          <a:solidFill>
            <a:srgbClr val="008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98" name="Rechthoek 97"/>
          <p:cNvSpPr/>
          <p:nvPr/>
        </p:nvSpPr>
        <p:spPr>
          <a:xfrm>
            <a:off x="7607300" y="3827781"/>
            <a:ext cx="266700" cy="45719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99" name="Rechthoek 98"/>
          <p:cNvSpPr/>
          <p:nvPr/>
        </p:nvSpPr>
        <p:spPr>
          <a:xfrm>
            <a:off x="8045450" y="3843021"/>
            <a:ext cx="533400" cy="55879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00" name="Tekstvak 99"/>
          <p:cNvSpPr txBox="1"/>
          <p:nvPr/>
        </p:nvSpPr>
        <p:spPr>
          <a:xfrm>
            <a:off x="1082511" y="1270270"/>
            <a:ext cx="422111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3200" dirty="0" smtClean="0"/>
              <a:t>A</a:t>
            </a:r>
            <a:endParaRPr lang="nl-NL" sz="3200" dirty="0"/>
          </a:p>
        </p:txBody>
      </p:sp>
      <p:sp>
        <p:nvSpPr>
          <p:cNvPr id="101" name="Tekstvak 100"/>
          <p:cNvSpPr txBox="1"/>
          <p:nvPr/>
        </p:nvSpPr>
        <p:spPr>
          <a:xfrm>
            <a:off x="1088533" y="2590225"/>
            <a:ext cx="407884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3200" dirty="0"/>
              <a:t>B</a:t>
            </a:r>
            <a:endParaRPr lang="nl-NL" sz="3200" dirty="0"/>
          </a:p>
        </p:txBody>
      </p:sp>
      <p:sp>
        <p:nvSpPr>
          <p:cNvPr id="102" name="Tekstvak 101"/>
          <p:cNvSpPr txBox="1"/>
          <p:nvPr/>
        </p:nvSpPr>
        <p:spPr>
          <a:xfrm>
            <a:off x="1107255" y="4650164"/>
            <a:ext cx="422111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3200" dirty="0" smtClean="0"/>
              <a:t>A</a:t>
            </a:r>
            <a:endParaRPr lang="nl-NL" sz="3200" dirty="0"/>
          </a:p>
        </p:txBody>
      </p:sp>
      <p:pic>
        <p:nvPicPr>
          <p:cNvPr id="103" name="IJslands_volkslied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269711" y="5812367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39285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4418" fill="hold"/>
                                        <p:tgtEl>
                                          <p:spTgt spid="10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3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IJslands volkslied: A Sprenisandi</a:t>
            </a:r>
            <a:endParaRPr lang="nl-NL" dirty="0"/>
          </a:p>
        </p:txBody>
      </p:sp>
      <p:sp>
        <p:nvSpPr>
          <p:cNvPr id="5" name="Rechthoek 4"/>
          <p:cNvSpPr/>
          <p:nvPr/>
        </p:nvSpPr>
        <p:spPr>
          <a:xfrm>
            <a:off x="203200" y="1720840"/>
            <a:ext cx="3962400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NL" b="1" dirty="0" smtClean="0"/>
              <a:t>Originele tekst:</a:t>
            </a:r>
          </a:p>
          <a:p>
            <a:r>
              <a:rPr lang="is-IS" dirty="0" smtClean="0"/>
              <a:t>Ó, guð vors lands! Ó, lands vors guð!</a:t>
            </a:r>
          </a:p>
          <a:p>
            <a:r>
              <a:rPr lang="is-IS" dirty="0" smtClean="0"/>
              <a:t>Vér lofum þitt heilaga, heilaga nafn!</a:t>
            </a:r>
          </a:p>
          <a:p>
            <a:r>
              <a:rPr lang="is-IS" dirty="0" smtClean="0"/>
              <a:t>Úr sólkerfum himnanna hnýta þér krans</a:t>
            </a:r>
          </a:p>
          <a:p>
            <a:r>
              <a:rPr lang="is-IS" dirty="0" smtClean="0"/>
              <a:t>þínir herskarar, tímanna safn.</a:t>
            </a:r>
          </a:p>
          <a:p>
            <a:r>
              <a:rPr lang="is-IS" dirty="0" smtClean="0"/>
              <a:t>Fyrir þér er einn dagur sem þúsund ár</a:t>
            </a:r>
          </a:p>
          <a:p>
            <a:r>
              <a:rPr lang="is-IS" dirty="0" smtClean="0"/>
              <a:t>og þúsund ár dagur, ei meir:</a:t>
            </a:r>
          </a:p>
          <a:p>
            <a:r>
              <a:rPr lang="is-IS" dirty="0" smtClean="0"/>
              <a:t>eitt eilífðar smáblóm með titrandi tár,</a:t>
            </a:r>
          </a:p>
          <a:p>
            <a:r>
              <a:rPr lang="is-IS" dirty="0" smtClean="0"/>
              <a:t>sem tilbiður guð sinn og deyr.</a:t>
            </a:r>
          </a:p>
          <a:p>
            <a:r>
              <a:rPr lang="is-IS" dirty="0" smtClean="0"/>
              <a:t>Íslands þúsund ár,</a:t>
            </a:r>
          </a:p>
          <a:p>
            <a:r>
              <a:rPr lang="is-IS" dirty="0" smtClean="0"/>
              <a:t>Íslands þúsund ár,</a:t>
            </a:r>
          </a:p>
          <a:p>
            <a:r>
              <a:rPr lang="is-IS" dirty="0" smtClean="0"/>
              <a:t>eitt eilífðar smáblóm með titrandi tár,</a:t>
            </a:r>
          </a:p>
          <a:p>
            <a:r>
              <a:rPr lang="is-IS" dirty="0" smtClean="0"/>
              <a:t>sem tilbiður guð sinn og deyr</a:t>
            </a:r>
            <a:r>
              <a:rPr lang="nl-NL" dirty="0" smtClean="0"/>
              <a:t>.</a:t>
            </a:r>
            <a:endParaRPr lang="nl-NL" dirty="0"/>
          </a:p>
        </p:txBody>
      </p:sp>
      <p:sp>
        <p:nvSpPr>
          <p:cNvPr id="6" name="Rechthoek 5"/>
          <p:cNvSpPr/>
          <p:nvPr/>
        </p:nvSpPr>
        <p:spPr>
          <a:xfrm>
            <a:off x="4114800" y="1720840"/>
            <a:ext cx="5029200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NL" b="1" dirty="0" smtClean="0"/>
              <a:t>Nederlandse vertaling:</a:t>
            </a:r>
          </a:p>
          <a:p>
            <a:r>
              <a:rPr lang="nl-NL" dirty="0" smtClean="0"/>
              <a:t>Oh</a:t>
            </a:r>
            <a:r>
              <a:rPr lang="nl-NL" dirty="0"/>
              <a:t>, god van ons land! Oh, van ons land de god!</a:t>
            </a:r>
          </a:p>
          <a:p>
            <a:r>
              <a:rPr lang="nl-NL" dirty="0"/>
              <a:t>We vereren uw heilige, heilige naam!</a:t>
            </a:r>
          </a:p>
          <a:p>
            <a:r>
              <a:rPr lang="nl-NL" dirty="0"/>
              <a:t>uit zonnestelsels vlechten uw legioenen u een krans</a:t>
            </a:r>
          </a:p>
          <a:p>
            <a:r>
              <a:rPr lang="nl-NL" dirty="0"/>
              <a:t>in alle eeuwigheid </a:t>
            </a:r>
            <a:endParaRPr lang="nl-NL" dirty="0" smtClean="0"/>
          </a:p>
          <a:p>
            <a:r>
              <a:rPr lang="nl-NL" dirty="0" smtClean="0"/>
              <a:t>Voor </a:t>
            </a:r>
            <a:r>
              <a:rPr lang="nl-NL" dirty="0"/>
              <a:t>u is een dag als duizend jaar</a:t>
            </a:r>
          </a:p>
          <a:p>
            <a:r>
              <a:rPr lang="nl-NL" dirty="0"/>
              <a:t>en duizend jaar als een dag, meer niet:</a:t>
            </a:r>
          </a:p>
          <a:p>
            <a:r>
              <a:rPr lang="nl-NL" dirty="0"/>
              <a:t>een eeuwige bloem met trillende tranen</a:t>
            </a:r>
          </a:p>
          <a:p>
            <a:r>
              <a:rPr lang="nl-NL" dirty="0"/>
              <a:t>dat zijn god vereert en dan sterft.</a:t>
            </a:r>
          </a:p>
          <a:p>
            <a:r>
              <a:rPr lang="nl-NL" dirty="0"/>
              <a:t>IJslands duizend jaar</a:t>
            </a:r>
          </a:p>
          <a:p>
            <a:r>
              <a:rPr lang="nl-NL" dirty="0"/>
              <a:t>IJslands duizend jaar</a:t>
            </a:r>
          </a:p>
          <a:p>
            <a:r>
              <a:rPr lang="nl-NL" dirty="0"/>
              <a:t>een eeuwige bloem met trillende tranen</a:t>
            </a:r>
          </a:p>
          <a:p>
            <a:r>
              <a:rPr lang="nl-NL" dirty="0"/>
              <a:t>dat zijn god vereert en dan sterft.</a:t>
            </a:r>
          </a:p>
        </p:txBody>
      </p:sp>
    </p:spTree>
    <p:extLst>
      <p:ext uri="{BB962C8B-B14F-4D97-AF65-F5344CB8AC3E}">
        <p14:creationId xmlns:p14="http://schemas.microsoft.com/office/powerpoint/2010/main" val="43624186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-th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-th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</TotalTime>
  <Words>218</Words>
  <Application>Microsoft Macintosh PowerPoint</Application>
  <PresentationFormat>Diavoorstelling (4:3)</PresentationFormat>
  <Paragraphs>38</Paragraphs>
  <Slides>4</Slides>
  <Notes>2</Notes>
  <HiddenSlides>0</HiddenSlides>
  <MMClips>2</MMClips>
  <ScaleCrop>false</ScaleCrop>
  <HeadingPairs>
    <vt:vector size="4" baseType="variant">
      <vt:variant>
        <vt:lpstr>Thema</vt:lpstr>
      </vt:variant>
      <vt:variant>
        <vt:i4>1</vt:i4>
      </vt:variant>
      <vt:variant>
        <vt:lpstr>Diatitels</vt:lpstr>
      </vt:variant>
      <vt:variant>
        <vt:i4>4</vt:i4>
      </vt:variant>
    </vt:vector>
  </HeadingPairs>
  <TitlesOfParts>
    <vt:vector size="5" baseType="lpstr">
      <vt:lpstr>Office-thema</vt:lpstr>
      <vt:lpstr>De Vikingen</vt:lpstr>
      <vt:lpstr>Het IJslands volkslied</vt:lpstr>
      <vt:lpstr>PowerPoint-presentatie</vt:lpstr>
      <vt:lpstr>IJslands volkslied: A Sprenisandi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Wie ben ik</dc:title>
  <dc:creator>Monique Wijnker</dc:creator>
  <cp:lastModifiedBy>Monique Wijnker</cp:lastModifiedBy>
  <cp:revision>17</cp:revision>
  <dcterms:created xsi:type="dcterms:W3CDTF">2017-08-02T08:18:36Z</dcterms:created>
  <dcterms:modified xsi:type="dcterms:W3CDTF">2017-08-04T20:27:51Z</dcterms:modified>
</cp:coreProperties>
</file>