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itel en ond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Titeltekst</a:t>
            </a:r>
          </a:p>
        </p:txBody>
      </p:sp>
      <p:sp>
        <p:nvSpPr>
          <p:cNvPr id="12" name="Hoofdtekst - niveau één…"/>
          <p:cNvSpPr txBox="1"/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ita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z="24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&quot;Typ hier een citaat.&quot;"/>
          <p:cNvSpPr txBox="1"/>
          <p:nvPr>
            <p:ph type="body" sz="quarter" idx="14"/>
          </p:nvPr>
        </p:nvSpPr>
        <p:spPr>
          <a:xfrm>
            <a:off x="1270000" y="4267112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"Typ hier een citaat." </a:t>
            </a:r>
          </a:p>
        </p:txBody>
      </p:sp>
      <p:sp>
        <p:nvSpPr>
          <p:cNvPr id="95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Afbeelding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horizont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fbeelding"/>
          <p:cNvSpPr/>
          <p:nvPr>
            <p:ph type="pic" idx="13"/>
          </p:nvPr>
        </p:nvSpPr>
        <p:spPr>
          <a:xfrm>
            <a:off x="1625600" y="673100"/>
            <a:ext cx="9753600" cy="5905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eltekst"/>
          <p:cNvSpPr txBox="1"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Titeltekst</a:t>
            </a:r>
          </a:p>
        </p:txBody>
      </p:sp>
      <p:sp>
        <p:nvSpPr>
          <p:cNvPr id="22" name="Hoofdtekst - niveau één…"/>
          <p:cNvSpPr txBox="1"/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2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- midd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eltekst"/>
          <p:cNvSpPr txBox="1"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31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fbeelding"/>
          <p:cNvSpPr/>
          <p:nvPr>
            <p:ph type="pic" sz="half" idx="13"/>
          </p:nvPr>
        </p:nvSpPr>
        <p:spPr>
          <a:xfrm>
            <a:off x="6718300" y="635000"/>
            <a:ext cx="5334000" cy="8216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eltekst"/>
          <p:cNvSpPr txBox="1"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Titeltekst</a:t>
            </a:r>
          </a:p>
        </p:txBody>
      </p:sp>
      <p:sp>
        <p:nvSpPr>
          <p:cNvPr id="40" name="Hoofdtekst - niveau één…"/>
          <p:cNvSpPr txBox="1"/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1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- bo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49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en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57" name="Hoofdtekst - niveau één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58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, opsomm.,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Afbeelding"/>
          <p:cNvSpPr/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67" name="Hoofdtekst - niveau één…"/>
          <p:cNvSpPr txBox="1"/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68" name="Dianummer"/>
          <p:cNvSpPr txBox="1"/>
          <p:nvPr>
            <p:ph type="sldNum" sz="quarter" idx="2"/>
          </p:nvPr>
        </p:nvSpPr>
        <p:spPr>
          <a:xfrm>
            <a:off x="6328884" y="9296400"/>
            <a:ext cx="340259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Hoofdtekst - niveau één…"/>
          <p:cNvSpPr txBox="1"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6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driem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Afbeelding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Afbeelding"/>
          <p:cNvSpPr/>
          <p:nvPr>
            <p:ph type="pic" sz="quarter" idx="14"/>
          </p:nvPr>
        </p:nvSpPr>
        <p:spPr>
          <a:xfrm>
            <a:off x="6718300" y="8890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Afbeelding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/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Titeltekst</a:t>
            </a:r>
          </a:p>
        </p:txBody>
      </p:sp>
      <p:sp>
        <p:nvSpPr>
          <p:cNvPr id="3" name="Hoofdtekst - niveau één…"/>
          <p:cNvSpPr txBox="1"/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/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b="0" sz="16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.jpeg"/><Relationship Id="rId3" Type="http://schemas.openxmlformats.org/officeDocument/2006/relationships/image" Target="../media/image7.jpeg"/><Relationship Id="rId4" Type="http://schemas.openxmlformats.org/officeDocument/2006/relationships/image" Target="../media/image8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Afbeelding" descr="Afbeeldi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737777" y="1142536"/>
            <a:ext cx="5940935" cy="7468528"/>
          </a:xfrm>
          <a:prstGeom prst="rect">
            <a:avLst/>
          </a:prstGeom>
          <a:ln w="12700">
            <a:miter lim="400000"/>
          </a:ln>
        </p:spPr>
      </p:pic>
      <p:pic>
        <p:nvPicPr>
          <p:cNvPr id="120" name="Afbeelding" descr="Afbeeldi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71516" y="1168232"/>
            <a:ext cx="5714842" cy="741713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Afbeelding" descr="Afbeeldi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484478" y="-26553"/>
            <a:ext cx="8035844" cy="980670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Afbeelding" descr="Afbeeldi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662455" y="1011911"/>
            <a:ext cx="5354799" cy="8032197"/>
          </a:xfrm>
          <a:prstGeom prst="rect">
            <a:avLst/>
          </a:prstGeom>
          <a:ln w="12700">
            <a:miter lim="400000"/>
          </a:ln>
        </p:spPr>
      </p:pic>
      <p:pic>
        <p:nvPicPr>
          <p:cNvPr id="125" name="girlcolor.jpg" descr="girlcolor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82303" y="1011911"/>
            <a:ext cx="8032198" cy="803219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Afbeelding" descr="Afbeeldi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1137" y="92714"/>
            <a:ext cx="7280774" cy="50133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28" name="DSC04947-768x468.jpg" descr="DSC04947-768x468.jpg"/>
          <p:cNvPicPr>
            <a:picLocks noChangeAspect="1"/>
          </p:cNvPicPr>
          <p:nvPr/>
        </p:nvPicPr>
        <p:blipFill>
          <a:blip r:embed="rId3">
            <a:extLst/>
          </a:blip>
          <a:srcRect l="15186" t="0" r="18475" b="0"/>
          <a:stretch>
            <a:fillRect/>
          </a:stretch>
        </p:blipFill>
        <p:spPr>
          <a:xfrm>
            <a:off x="7666985" y="2295830"/>
            <a:ext cx="4987921" cy="4581915"/>
          </a:xfrm>
          <a:prstGeom prst="rect">
            <a:avLst/>
          </a:prstGeom>
          <a:ln w="12700">
            <a:miter lim="400000"/>
          </a:ln>
        </p:spPr>
      </p:pic>
      <p:pic>
        <p:nvPicPr>
          <p:cNvPr id="129" name="portrait-photographique-enfant-lilia-fille-bougie-claire-obscur-regard-105.jpg" descr="portrait-photographique-enfant-lilia-fille-bougie-claire-obscur-regard-105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38938" y="5194639"/>
            <a:ext cx="6738572" cy="448788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