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5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4484E-BFFC-4C47-B3B1-222595E64D3D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55DD-0092-544E-A3BD-1698D617ED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542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798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507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469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363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221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312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903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1985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4960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88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69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09ACA-F7EB-164C-8E82-8272C0D41FE7}" type="datetimeFigureOut">
              <a:rPr lang="nl-NL" smtClean="0"/>
              <a:t>03-08-17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6AAA-FE85-214C-8426-8739FE968DC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187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prstClr val="black"/>
                </a:solidFill>
                <a:latin typeface="Calibri Light" panose="020F0302020204030204"/>
              </a:rPr>
              <a:t>De Nieuwe tijd</a:t>
            </a:r>
            <a:endParaRPr lang="nl-NL" dirty="0">
              <a:latin typeface="+mn-lt"/>
            </a:endParaRPr>
          </a:p>
        </p:txBody>
      </p:sp>
      <p:pic>
        <p:nvPicPr>
          <p:cNvPr id="4" name="Afbeelding 3" descr="logo culturag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277" y="1636752"/>
            <a:ext cx="1107478" cy="818317"/>
          </a:xfrm>
          <a:prstGeom prst="rect">
            <a:avLst/>
          </a:prstGeom>
          <a:noFill/>
        </p:spPr>
      </p:pic>
      <p:pic>
        <p:nvPicPr>
          <p:cNvPr id="5" name="Afbeelding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376" y="1636752"/>
            <a:ext cx="1977872" cy="818317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2857500" y="3557589"/>
            <a:ext cx="3429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NL" dirty="0" smtClean="0"/>
              <a:t>Muziekles</a:t>
            </a:r>
          </a:p>
          <a:p>
            <a:pPr algn="ctr"/>
            <a:r>
              <a:rPr lang="nl-NL" dirty="0" smtClean="0"/>
              <a:t>Groep </a:t>
            </a:r>
            <a:r>
              <a:rPr lang="nl-NL" dirty="0" smtClean="0"/>
              <a:t>7</a:t>
            </a:r>
            <a:endParaRPr lang="nl-NL" dirty="0"/>
          </a:p>
        </p:txBody>
      </p:sp>
      <p:pic>
        <p:nvPicPr>
          <p:cNvPr id="6" name="Afbeelding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5" b="20776"/>
          <a:stretch/>
        </p:blipFill>
        <p:spPr bwMode="auto">
          <a:xfrm>
            <a:off x="5819612" y="1814429"/>
            <a:ext cx="1570990" cy="482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8894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Muziek maken met flesjes</a:t>
            </a:r>
            <a:endParaRPr lang="nl-NL" dirty="0"/>
          </a:p>
        </p:txBody>
      </p:sp>
      <p:pic>
        <p:nvPicPr>
          <p:cNvPr id="5" name="muziekmakenmetflesjes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59995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Muziek maken met kantoorartikelen</a:t>
            </a:r>
            <a:endParaRPr lang="nl-NL" dirty="0"/>
          </a:p>
        </p:txBody>
      </p:sp>
      <p:pic>
        <p:nvPicPr>
          <p:cNvPr id="4" name="muziekmakenmetkantoorartikelen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  <p:extLst>
      <p:ext uri="{BB962C8B-B14F-4D97-AF65-F5344CB8AC3E}">
        <p14:creationId xmlns:p14="http://schemas.microsoft.com/office/powerpoint/2010/main" val="3337138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Muziek maken met een wasmachine</a:t>
            </a:r>
            <a:endParaRPr lang="nl-NL" dirty="0"/>
          </a:p>
        </p:txBody>
      </p:sp>
      <p:pic>
        <p:nvPicPr>
          <p:cNvPr id="8" name="muziekmakenmeteenwasmachine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141594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19</Words>
  <Application>Microsoft Macintosh PowerPoint</Application>
  <PresentationFormat>Diavoorstelling (4:3)</PresentationFormat>
  <Paragraphs>6</Paragraphs>
  <Slides>4</Slides>
  <Notes>0</Notes>
  <HiddenSlides>0</HiddenSlides>
  <MMClips>3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5" baseType="lpstr">
      <vt:lpstr>Office-thema</vt:lpstr>
      <vt:lpstr>De Nieuwe tijd</vt:lpstr>
      <vt:lpstr>Muziek maken met flesjes</vt:lpstr>
      <vt:lpstr>Muziek maken met kantoorartikelen</vt:lpstr>
      <vt:lpstr>Muziek maken met een wasmachine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ben ik</dc:title>
  <dc:creator>Monique Wijnker</dc:creator>
  <cp:lastModifiedBy>Monique Wijnker</cp:lastModifiedBy>
  <cp:revision>7</cp:revision>
  <dcterms:created xsi:type="dcterms:W3CDTF">2017-08-02T08:18:36Z</dcterms:created>
  <dcterms:modified xsi:type="dcterms:W3CDTF">2017-08-03T13:48:22Z</dcterms:modified>
</cp:coreProperties>
</file>