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itel en ond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Titeltekst</a:t>
            </a:r>
          </a:p>
        </p:txBody>
      </p:sp>
      <p:sp>
        <p:nvSpPr>
          <p:cNvPr id="12" name="Hoofdtekst - niveau één…"/>
          <p:cNvSpPr txBox="1"/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ita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z="24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&quot;Typ hier een citaat.&quot;"/>
          <p:cNvSpPr txBox="1"/>
          <p:nvPr>
            <p:ph type="body" sz="quarter" idx="14"/>
          </p:nvPr>
        </p:nvSpPr>
        <p:spPr>
          <a:xfrm>
            <a:off x="1270000" y="4267112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"Typ hier een citaat." </a:t>
            </a:r>
          </a:p>
        </p:txBody>
      </p:sp>
      <p:sp>
        <p:nvSpPr>
          <p:cNvPr id="95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Afbeelding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horizont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fbeelding"/>
          <p:cNvSpPr/>
          <p:nvPr>
            <p:ph type="pic" idx="13"/>
          </p:nvPr>
        </p:nvSpPr>
        <p:spPr>
          <a:xfrm>
            <a:off x="1625600" y="673100"/>
            <a:ext cx="9753600" cy="5905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eltekst"/>
          <p:cNvSpPr txBox="1"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Titeltekst</a:t>
            </a:r>
          </a:p>
        </p:txBody>
      </p:sp>
      <p:sp>
        <p:nvSpPr>
          <p:cNvPr id="22" name="Hoofdtekst - niveau één…"/>
          <p:cNvSpPr txBox="1"/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2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- midd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eltekst"/>
          <p:cNvSpPr txBox="1"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31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fbeelding"/>
          <p:cNvSpPr/>
          <p:nvPr>
            <p:ph type="pic" sz="half" idx="13"/>
          </p:nvPr>
        </p:nvSpPr>
        <p:spPr>
          <a:xfrm>
            <a:off x="6718300" y="635000"/>
            <a:ext cx="5334000" cy="8216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eltekst"/>
          <p:cNvSpPr txBox="1"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Titeltekst</a:t>
            </a:r>
          </a:p>
        </p:txBody>
      </p:sp>
      <p:sp>
        <p:nvSpPr>
          <p:cNvPr id="40" name="Hoofdtekst - niveau één…"/>
          <p:cNvSpPr txBox="1"/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1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- bo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49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en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57" name="Hoofdtekst - niveau één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58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, opsomming en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Afbeelding"/>
          <p:cNvSpPr/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67" name="Hoofdtekst - niveau één…"/>
          <p:cNvSpPr txBox="1"/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68" name="Dianummer"/>
          <p:cNvSpPr txBox="1"/>
          <p:nvPr>
            <p:ph type="sldNum" sz="quarter" idx="2"/>
          </p:nvPr>
        </p:nvSpPr>
        <p:spPr>
          <a:xfrm>
            <a:off x="6328884" y="9296400"/>
            <a:ext cx="340259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Opsommingstek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Hoofdtekst - niveau één…"/>
          <p:cNvSpPr txBox="1"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6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driem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Afbeelding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Afbeelding"/>
          <p:cNvSpPr/>
          <p:nvPr>
            <p:ph type="pic" sz="quarter" idx="14"/>
          </p:nvPr>
        </p:nvSpPr>
        <p:spPr>
          <a:xfrm>
            <a:off x="6718300" y="8890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Afbeelding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/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Titeltekst</a:t>
            </a:r>
          </a:p>
        </p:txBody>
      </p:sp>
      <p:sp>
        <p:nvSpPr>
          <p:cNvPr id="3" name="Hoofdtekst - niveau één…"/>
          <p:cNvSpPr txBox="1"/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/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b="0" sz="16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Relationship Id="rId4" Type="http://schemas.openxmlformats.org/officeDocument/2006/relationships/image" Target="../media/image3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5" Type="http://schemas.openxmlformats.org/officeDocument/2006/relationships/image" Target="../media/image4.jpeg"/><Relationship Id="rId6" Type="http://schemas.openxmlformats.org/officeDocument/2006/relationships/image" Target="../media/image5.jpeg"/><Relationship Id="rId7" Type="http://schemas.openxmlformats.org/officeDocument/2006/relationships/image" Target="../media/image6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7.jpeg"/><Relationship Id="rId3" Type="http://schemas.openxmlformats.org/officeDocument/2006/relationships/image" Target="../media/image8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0.jpeg"/><Relationship Id="rId3" Type="http://schemas.openxmlformats.org/officeDocument/2006/relationships/image" Target="../media/image11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2.jpeg"/><Relationship Id="rId3" Type="http://schemas.openxmlformats.org/officeDocument/2006/relationships/image" Target="../media/image13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jpe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5.jpeg"/><Relationship Id="rId3" Type="http://schemas.openxmlformats.org/officeDocument/2006/relationships/image" Target="../media/image16.jpeg"/><Relationship Id="rId4" Type="http://schemas.openxmlformats.org/officeDocument/2006/relationships/image" Target="../media/image17.jpeg"/><Relationship Id="rId5" Type="http://schemas.openxmlformats.org/officeDocument/2006/relationships/image" Target="../media/image18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IMG_0760.jpeg" descr="IMG_0760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143313" y="1970231"/>
            <a:ext cx="4640822" cy="5813138"/>
          </a:xfrm>
          <a:prstGeom prst="rect">
            <a:avLst/>
          </a:prstGeom>
          <a:ln w="12700">
            <a:miter lim="400000"/>
          </a:ln>
        </p:spPr>
      </p:pic>
      <p:pic>
        <p:nvPicPr>
          <p:cNvPr id="120" name="558DBD4D-25BB-4320-920A-6165344C6C39-L0-001.jpeg" descr="558DBD4D-25BB-4320-920A-6165344C6C39-L0-001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64701" y="1970231"/>
            <a:ext cx="4317289" cy="5813138"/>
          </a:xfrm>
          <a:prstGeom prst="rect">
            <a:avLst/>
          </a:prstGeom>
          <a:ln w="12700">
            <a:miter lim="400000"/>
          </a:ln>
        </p:spPr>
      </p:pic>
      <p:pic>
        <p:nvPicPr>
          <p:cNvPr id="121" name="4A50EAB5-5CAE-4B46-888C-0F6AD1244124-L0-001.jpeg" descr="4A50EAB5-5CAE-4B46-888C-0F6AD1244124-L0-001.jpeg"/>
          <p:cNvPicPr>
            <a:picLocks noChangeAspect="1"/>
          </p:cNvPicPr>
          <p:nvPr/>
        </p:nvPicPr>
        <p:blipFill>
          <a:blip r:embed="rId4">
            <a:extLst/>
          </a:blip>
          <a:srcRect l="7416" t="0" r="0" b="0"/>
          <a:stretch>
            <a:fillRect/>
          </a:stretch>
        </p:blipFill>
        <p:spPr>
          <a:xfrm>
            <a:off x="8752284" y="1973810"/>
            <a:ext cx="4317280" cy="582890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IMG_0760.jpeg" descr="IMG_0760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181989" y="-1986"/>
            <a:ext cx="4640822" cy="5813138"/>
          </a:xfrm>
          <a:prstGeom prst="rect">
            <a:avLst/>
          </a:prstGeom>
          <a:ln w="12700">
            <a:miter lim="400000"/>
          </a:ln>
        </p:spPr>
      </p:pic>
      <p:pic>
        <p:nvPicPr>
          <p:cNvPr id="124" name="558DBD4D-25BB-4320-920A-6165344C6C39-L0-001.jpeg" descr="558DBD4D-25BB-4320-920A-6165344C6C39-L0-001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39269" y="-1986"/>
            <a:ext cx="4317288" cy="5813138"/>
          </a:xfrm>
          <a:prstGeom prst="rect">
            <a:avLst/>
          </a:prstGeom>
          <a:ln w="12700">
            <a:miter lim="400000"/>
          </a:ln>
        </p:spPr>
      </p:pic>
      <p:pic>
        <p:nvPicPr>
          <p:cNvPr id="125" name="4A50EAB5-5CAE-4B46-888C-0F6AD1244124-L0-001.jpeg" descr="4A50EAB5-5CAE-4B46-888C-0F6AD1244124-L0-001.jpeg"/>
          <p:cNvPicPr>
            <a:picLocks noChangeAspect="1"/>
          </p:cNvPicPr>
          <p:nvPr/>
        </p:nvPicPr>
        <p:blipFill>
          <a:blip r:embed="rId4">
            <a:extLst/>
          </a:blip>
          <a:srcRect l="7416" t="0" r="0" b="0"/>
          <a:stretch>
            <a:fillRect/>
          </a:stretch>
        </p:blipFill>
        <p:spPr>
          <a:xfrm>
            <a:off x="8701421" y="-22569"/>
            <a:ext cx="4317279" cy="5828903"/>
          </a:xfrm>
          <a:prstGeom prst="rect">
            <a:avLst/>
          </a:prstGeom>
          <a:ln w="12700">
            <a:miter lim="400000"/>
          </a:ln>
        </p:spPr>
      </p:pic>
      <p:pic>
        <p:nvPicPr>
          <p:cNvPr id="126" name="Afbeelding" descr="Afbeeldi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277324" y="5816964"/>
            <a:ext cx="4450152" cy="3352447"/>
          </a:xfrm>
          <a:prstGeom prst="rect">
            <a:avLst/>
          </a:prstGeom>
          <a:ln w="12700">
            <a:miter lim="400000"/>
          </a:ln>
        </p:spPr>
      </p:pic>
      <p:pic>
        <p:nvPicPr>
          <p:cNvPr id="127" name="Afbeelding" descr="Afbeeldi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772251" y="5799380"/>
            <a:ext cx="2642193" cy="3387615"/>
          </a:xfrm>
          <a:prstGeom prst="rect">
            <a:avLst/>
          </a:prstGeom>
          <a:ln w="12700">
            <a:miter lim="400000"/>
          </a:ln>
        </p:spPr>
      </p:pic>
      <p:pic>
        <p:nvPicPr>
          <p:cNvPr id="128" name="Afbeelding" descr="Afbeeldi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8812095" y="6194409"/>
            <a:ext cx="4062590" cy="269654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129081_websarahvandenabeele.jpg" descr="129081_websarahvandenabeele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731615" y="-124346"/>
            <a:ext cx="7541570" cy="5007602"/>
          </a:xfrm>
          <a:prstGeom prst="rect">
            <a:avLst/>
          </a:prstGeom>
          <a:ln w="12700">
            <a:miter lim="400000"/>
          </a:ln>
        </p:spPr>
      </p:pic>
      <p:pic>
        <p:nvPicPr>
          <p:cNvPr id="131" name="tut_eyes_brenda_after.jpg" descr="tut_eyes_brenda_after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746699" y="4870344"/>
            <a:ext cx="7511402" cy="50076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4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5" name="Rondwand_fotostudio_erikbolding_fotoshoot.jpg" descr="Rondwand_fotostudio_erikbolding_fotoshoot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546100"/>
            <a:ext cx="13004800" cy="86614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454E2A11-30C2-4FB2-B7FE-6C1404D68F46-L0-001.jpeg" descr="454E2A11-30C2-4FB2-B7FE-6C1404D68F46-L0-00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49829" y="2268021"/>
            <a:ext cx="6850461" cy="56266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38" name="iphone-zaklamp-flashlight.jpg" descr="iphone-zaklamp-flashlight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9015" y="2520773"/>
            <a:ext cx="6541644" cy="512117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voorbeelden-manon-zonder-flits.jpg" descr="voorbeelden-manon-zonder-flits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5773" y="1717364"/>
            <a:ext cx="6519566" cy="651956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" name="voorbeelden-manon-met-flits.jpg" descr="voorbeelden-manon-met-flits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485607" y="1717364"/>
            <a:ext cx="6519566" cy="65195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4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5" name="camera-shots.jpg" descr="camera-shots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717550"/>
            <a:ext cx="13004800" cy="8318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nieuwsflits-mooie-ouderen-echtmooij-2813.1.jpg" descr="nieuwsflits-mooie-ouderen-echtmooij-2813.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7797" y="4395703"/>
            <a:ext cx="6559493" cy="437299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8" name="IMG_6153-1030x687.jpg" descr="IMG_6153-1030x687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853855" y="1005431"/>
            <a:ext cx="5160031" cy="3436662"/>
          </a:xfrm>
          <a:prstGeom prst="rect">
            <a:avLst/>
          </a:prstGeom>
          <a:ln w="12700">
            <a:miter lim="400000"/>
          </a:ln>
        </p:spPr>
      </p:pic>
      <p:pic>
        <p:nvPicPr>
          <p:cNvPr id="149" name="Portret-Heleen-1170x779.jpg" descr="Portret-Heleen-1170x779.jpg"/>
          <p:cNvPicPr>
            <a:picLocks noChangeAspect="1"/>
          </p:cNvPicPr>
          <p:nvPr/>
        </p:nvPicPr>
        <p:blipFill>
          <a:blip r:embed="rId4">
            <a:extLst/>
          </a:blip>
          <a:srcRect l="0" t="1190" r="3595" b="2277"/>
          <a:stretch>
            <a:fillRect/>
          </a:stretch>
        </p:blipFill>
        <p:spPr>
          <a:xfrm>
            <a:off x="6452978" y="4400402"/>
            <a:ext cx="6559731" cy="4373317"/>
          </a:xfrm>
          <a:prstGeom prst="rect">
            <a:avLst/>
          </a:prstGeom>
          <a:ln w="12700">
            <a:miter lim="400000"/>
          </a:ln>
        </p:spPr>
      </p:pic>
      <p:pic>
        <p:nvPicPr>
          <p:cNvPr id="150" name="DSC_0085-1-02.jpg" descr="DSC_0085-1-02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-9085" y="1003040"/>
            <a:ext cx="8033638" cy="341604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