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ndiaan-9.1606.f883.jpg" descr="indiaan-9.1606.f88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535935"/>
            <a:ext cx="13004800" cy="46817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3" name="africa-1356784_1920.jpg" descr="africa-1356784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01700"/>
            <a:ext cx="13004800" cy="795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131309_foals-in-de-hmh-3_(ben-houdijk).jpg" descr="131309_foals-in-de-hmh-3_(ben-houdijk)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892" y="1747847"/>
            <a:ext cx="13024584" cy="62579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mocr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mocro</a:t>
            </a:r>
          </a:p>
        </p:txBody>
      </p:sp>
      <p:pic>
        <p:nvPicPr>
          <p:cNvPr id="128" name="fc20e102ee5fb5bb8b48f94efd61d8d9.jpg" descr="fc20e102ee5fb5bb8b48f94efd61d8d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0" y="300374"/>
            <a:ext cx="5960969" cy="39766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56-promobeeld_bob_marley_-_staand.jpg" descr="56-promobeeld_bob_marley_-_staand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68886" y="300374"/>
            <a:ext cx="7488957" cy="39766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131311_imagine-dragons-in-de-ziggo-dome-2_(ben-houdijk).jpg" descr="131311_imagine-dragons-in-de-ziggo-dome-2_(ben-houdijk).jpg"/>
          <p:cNvPicPr>
            <a:picLocks noChangeAspect="1"/>
          </p:cNvPicPr>
          <p:nvPr/>
        </p:nvPicPr>
        <p:blipFill>
          <a:blip r:embed="rId4">
            <a:extLst/>
          </a:blip>
          <a:srcRect l="0" t="0" r="4690" b="0"/>
          <a:stretch>
            <a:fillRect/>
          </a:stretch>
        </p:blipFill>
        <p:spPr>
          <a:xfrm>
            <a:off x="-3084" y="4265672"/>
            <a:ext cx="7849459" cy="5187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Racoon_5856.jpg" descr="Racoon_5856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37289" y="4267444"/>
            <a:ext cx="5184008" cy="51840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concertfotograaf-nederland-deventer.jpg" descr="concertfotograaf-nederland-devent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66665" y="4691677"/>
            <a:ext cx="6437007" cy="42858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live-concert-388160_1920.jpg" descr="live-concert-388160_1920.jpg"/>
          <p:cNvPicPr>
            <a:picLocks noChangeAspect="1"/>
          </p:cNvPicPr>
          <p:nvPr/>
        </p:nvPicPr>
        <p:blipFill>
          <a:blip r:embed="rId3">
            <a:extLst/>
          </a:blip>
          <a:srcRect l="0" t="0" r="0" b="7647"/>
          <a:stretch>
            <a:fillRect/>
          </a:stretch>
        </p:blipFill>
        <p:spPr>
          <a:xfrm>
            <a:off x="-279833" y="4690669"/>
            <a:ext cx="6960327" cy="4285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concert-2527495_1280.jpg" descr="concert-2527495_1280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81149" y="776101"/>
            <a:ext cx="7143821" cy="4018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Rocking-in Greece-eject2014.jpg" descr="Rocking-in Greece-eject2014.jpg"/>
          <p:cNvPicPr>
            <a:picLocks noChangeAspect="1"/>
          </p:cNvPicPr>
          <p:nvPr/>
        </p:nvPicPr>
        <p:blipFill>
          <a:blip r:embed="rId5">
            <a:extLst/>
          </a:blip>
          <a:srcRect l="0" t="0" r="0" b="10958"/>
          <a:stretch>
            <a:fillRect/>
          </a:stretch>
        </p:blipFill>
        <p:spPr>
          <a:xfrm>
            <a:off x="-481856" y="781195"/>
            <a:ext cx="6759070" cy="40122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Hoofdtekst"/>
          <p:cNvSpPr txBox="1"/>
          <p:nvPr>
            <p:ph type="body" idx="1"/>
          </p:nvPr>
        </p:nvSpPr>
        <p:spPr>
          <a:xfrm>
            <a:off x="1130300" y="259715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9" name="concert_0.jpg" descr="concert_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22145" y="893882"/>
            <a:ext cx="8468301" cy="35973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eople-3084875_1920.jpg" descr="people-3084875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31942" y="885272"/>
            <a:ext cx="5391848" cy="3597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lowlands_29_sfeer_07_andreas_terlaak.jpg" descr="lowlands_29_sfeer_07_andreas_terlaak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58204" y="4477996"/>
            <a:ext cx="6564284" cy="43898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20562-people-taking-photos-at-concert-e1464176916267.jpg" descr="20562-people-taking-photos-at-concert-e1464176916267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438354" y="4478463"/>
            <a:ext cx="6584797" cy="43898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20090821-Kasabian-129.jpg" descr="20090821-Kasabian-12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5405" y="522143"/>
            <a:ext cx="6589701" cy="4387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20171020_Digrafium_TS_EP_0013.jpg" descr="20171020_Digrafium_TS_EP_0013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2821" y="4834643"/>
            <a:ext cx="6582155" cy="4387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1480502293.Nothing_but_thieves_Melkweg_2016_Par-pa_fotografie_7995-1OOR.jpg" descr="1480502293.Nothing_but_thieves_Melkweg_2016_Par-pa_fotografie_7995-1OOR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51649" y="4831486"/>
            <a:ext cx="6578490" cy="4387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MW86647.jpg" descr="MW86647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545451" y="522143"/>
            <a:ext cx="6511491" cy="43303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