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g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Relationship Id="rId3" Type="http://schemas.openxmlformats.org/officeDocument/2006/relationships/image" Target="../media/image1.g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pieter_bruegel_peasant_kermis.jpg" descr="pieter_bruegel_peasant_kermi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1397000"/>
            <a:ext cx="10160000" cy="6959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Pieter_Bruegel_the_Elder_-_Peasant_Wedding_-_Google_Art_Project.jpg" descr="Pieter_Bruegel_the_Elder_-_Peasant_Wedding_-_Google_Art_Projec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81000"/>
            <a:ext cx="13004800" cy="8991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9604" y="516978"/>
            <a:ext cx="10505592" cy="87196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1" name="co-Contentfilm-international.jpg" descr="co-Contentfilm-internationa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25529" y="2377697"/>
            <a:ext cx="7507428" cy="49982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Afbeelding 4" descr="Afbeelding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700" y="2377697"/>
            <a:ext cx="6021934" cy="49982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rcRect l="0" t="0" r="0" b="12040"/>
          <a:stretch>
            <a:fillRect/>
          </a:stretch>
        </p:blipFill>
        <p:spPr>
          <a:xfrm>
            <a:off x="3435595" y="5339003"/>
            <a:ext cx="6502401" cy="32172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Afbeelding 2" descr="Afbeelding 2"/>
          <p:cNvPicPr>
            <a:picLocks noChangeAspect="1"/>
          </p:cNvPicPr>
          <p:nvPr/>
        </p:nvPicPr>
        <p:blipFill>
          <a:blip r:embed="rId3">
            <a:extLst/>
          </a:blip>
          <a:srcRect l="0" t="2759" r="0" b="2551"/>
          <a:stretch>
            <a:fillRect/>
          </a:stretch>
        </p:blipFill>
        <p:spPr>
          <a:xfrm>
            <a:off x="6483569" y="1219199"/>
            <a:ext cx="6521232" cy="41198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Afbeelding 3" descr="Afbeelding 3"/>
          <p:cNvPicPr>
            <a:picLocks noChangeAspect="1"/>
          </p:cNvPicPr>
          <p:nvPr/>
        </p:nvPicPr>
        <p:blipFill>
          <a:blip r:embed="rId4">
            <a:extLst/>
          </a:blip>
          <a:srcRect l="0" t="3013" r="0" b="2246"/>
          <a:stretch>
            <a:fillRect/>
          </a:stretch>
        </p:blipFill>
        <p:spPr>
          <a:xfrm>
            <a:off x="-1" y="1219199"/>
            <a:ext cx="6502401" cy="41198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9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0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2500" y="1183900"/>
            <a:ext cx="11099800" cy="7385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