
<file path=[Content_Types].xml><?xml version="1.0" encoding="utf-8"?>
<Types xmlns="http://schemas.openxmlformats.org/package/2006/content-types">
  <Default Extension="xml" ContentType="application/xml"/>
  <Default Extension="mp3" ContentType="audi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  <a:srgbClr val="FF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4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6DCF6-ECC3-9140-A056-14922F3EB2C0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34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28-08-17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1" Type="http://schemas.microsoft.com/office/2007/relationships/media" Target="../media/media6.mp3"/><Relationship Id="rId12" Type="http://schemas.openxmlformats.org/officeDocument/2006/relationships/audio" Target="../media/media6.mp3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1.xml"/><Relationship Id="rId15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microsoft.com/office/2007/relationships/media" Target="../media/media3.mp3"/><Relationship Id="rId6" Type="http://schemas.openxmlformats.org/officeDocument/2006/relationships/audio" Target="../media/media3.mp3"/><Relationship Id="rId7" Type="http://schemas.microsoft.com/office/2007/relationships/media" Target="../media/media4.mp3"/><Relationship Id="rId8" Type="http://schemas.openxmlformats.org/officeDocument/2006/relationships/audio" Target="../media/media4.mp3"/><Relationship Id="rId9" Type="http://schemas.microsoft.com/office/2007/relationships/media" Target="../media/media5.mp3"/><Relationship Id="rId10" Type="http://schemas.openxmlformats.org/officeDocument/2006/relationships/audio" Target="../media/media5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Grieken en Romeinen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6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John_Harrison_with_the_Wichita_State_University_Chamber_Players_-_01_-_Spring_Mvt_1_Allegro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41434" y="1900151"/>
            <a:ext cx="457200" cy="609600"/>
          </a:xfrm>
        </p:spPr>
      </p:pic>
      <p:pic>
        <p:nvPicPr>
          <p:cNvPr id="6" name="22. Anitra's Dance (Orchestra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41434" y="3300788"/>
            <a:ext cx="457200" cy="609600"/>
          </a:xfrm>
          <a:prstGeom prst="rect">
            <a:avLst/>
          </a:prstGeom>
        </p:spPr>
      </p:pic>
      <p:pic>
        <p:nvPicPr>
          <p:cNvPr id="7" name="01. Prelude- In the Wedding Garden (Orchestra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41434" y="4701425"/>
            <a:ext cx="457200" cy="609600"/>
          </a:xfrm>
          <a:prstGeom prst="rect">
            <a:avLst/>
          </a:prstGeom>
        </p:spPr>
      </p:pic>
      <p:pic>
        <p:nvPicPr>
          <p:cNvPr id="8" name="04. Two Folk Dances (Hardanger violin)- Springar Danc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156184" y="1900151"/>
            <a:ext cx="457200" cy="609600"/>
          </a:xfrm>
          <a:prstGeom prst="rect">
            <a:avLst/>
          </a:prstGeom>
        </p:spPr>
      </p:pic>
      <p:pic>
        <p:nvPicPr>
          <p:cNvPr id="9" name="07. Ballet of the Unhatched Chickens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156184" y="3300788"/>
            <a:ext cx="457200" cy="609600"/>
          </a:xfrm>
          <a:prstGeom prst="rect">
            <a:avLst/>
          </a:prstGeom>
        </p:spPr>
      </p:pic>
      <p:pic>
        <p:nvPicPr>
          <p:cNvPr id="10" name="02. Gnomes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156184" y="4701425"/>
            <a:ext cx="457200" cy="609600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Muziekfragmenten voor de </a:t>
            </a:r>
            <a:r>
              <a:rPr lang="nl-NL" dirty="0" smtClean="0"/>
              <a:t>dirigenten: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616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3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62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84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86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17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28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12</Words>
  <Application>Microsoft Macintosh PowerPoint</Application>
  <PresentationFormat>Diavoorstelling (4:3)</PresentationFormat>
  <Paragraphs>5</Paragraphs>
  <Slides>2</Slides>
  <Notes>1</Notes>
  <HiddenSlides>0</HiddenSlides>
  <MMClips>6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3" baseType="lpstr">
      <vt:lpstr>Office-thema</vt:lpstr>
      <vt:lpstr>Grieken en Romeinen</vt:lpstr>
      <vt:lpstr>Muziekfragmenten voor de dirigenten: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27</cp:revision>
  <dcterms:created xsi:type="dcterms:W3CDTF">2017-08-02T08:18:36Z</dcterms:created>
  <dcterms:modified xsi:type="dcterms:W3CDTF">2017-08-28T12:10:29Z</dcterms:modified>
</cp:coreProperties>
</file>