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Hoofdtekst - niveau één…"/>
          <p:cNvSpPr txBox="1"/>
          <p:nvPr>
            <p:ph type="body" sz="quarter" idx="1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  <a:lvl2pPr marL="777875" indent="-333375" algn="ctr">
              <a:spcBef>
                <a:spcPts val="0"/>
              </a:spcBef>
              <a:defRPr i="1" sz="2400"/>
            </a:lvl2pPr>
            <a:lvl3pPr marL="1222375" indent="-333375" algn="ctr">
              <a:spcBef>
                <a:spcPts val="0"/>
              </a:spcBef>
              <a:defRPr i="1" sz="2400"/>
            </a:lvl3pPr>
            <a:lvl4pPr marL="1666875" indent="-333375" algn="ctr">
              <a:spcBef>
                <a:spcPts val="0"/>
              </a:spcBef>
              <a:defRPr i="1" sz="2400"/>
            </a:lvl4pPr>
            <a:lvl5pPr marL="2111375" indent="-333375" algn="ctr">
              <a:spcBef>
                <a:spcPts val="0"/>
              </a:spcBef>
              <a:defRPr i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94" name="&quot;Typ hier een citaat.&quot;"/>
          <p:cNvSpPr txBox="1"/>
          <p:nvPr>
            <p:ph type="body" sz="quarter" idx="13"/>
          </p:nvPr>
        </p:nvSpPr>
        <p:spPr>
          <a:xfrm>
            <a:off x="1270000" y="4267112"/>
            <a:ext cx="10464800" cy="609777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2014_Prowincja_Kotajk_Garni_Świątynia_Garni_04.jpg" descr="2014_Prowincja_Kotajk_Garni_Świątynia_Garni_0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37634" y="-31671"/>
            <a:ext cx="7277716" cy="48541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1200px-07Epidaurus_Theater07.jpg" descr="1200px-07Epidaurus_Theater0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34618" y="4825963"/>
            <a:ext cx="6570182" cy="49276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15-rom_coloseum.jpg" descr="15-rom_coloseum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93" y="4810088"/>
            <a:ext cx="6497531" cy="50355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log-romeins-aquaduct.jpg" descr="blog-romeins-aquaduct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488641" y="-9961"/>
            <a:ext cx="7277716" cy="48361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e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Hoofdteks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6" name="c3e39510879bbc9e3f403a66b9ffc90d.jpg" descr="c3e39510879bbc9e3f403a66b9ffc90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9217" y="831913"/>
            <a:ext cx="10786366" cy="80897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0a7b21e2b9251f24d42e6758a2324a07.jpg" descr="0a7b21e2b9251f24d42e6758a2324a0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9063" y="-98181"/>
            <a:ext cx="6626674" cy="99499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1-joke_.jpg" descr="1-joke_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54400" y="0"/>
            <a:ext cx="6096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6" name="1-joke_.jpg" descr="1-joke_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511" y="395175"/>
            <a:ext cx="5540377" cy="8864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normal_035943-ov1-vuurtoren-ameland-wolkenlucht-web.jpg" descr="normal_035943-ov1-vuurtoren-ameland-wolkenlucht-web.jpg"/>
          <p:cNvPicPr>
            <a:picLocks noChangeAspect="1"/>
          </p:cNvPicPr>
          <p:nvPr/>
        </p:nvPicPr>
        <p:blipFill>
          <a:blip r:embed="rId3">
            <a:extLst/>
          </a:blip>
          <a:srcRect l="5218" t="4236" r="5217" b="4235"/>
          <a:stretch>
            <a:fillRect/>
          </a:stretch>
        </p:blipFill>
        <p:spPr>
          <a:xfrm>
            <a:off x="6390323" y="391206"/>
            <a:ext cx="6685419" cy="88726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kikkerperspectief.jpg" descr="kikkerperspectief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1498600"/>
            <a:ext cx="10160000" cy="6756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kikkerperspectief.jpg" descr="kikkerperspectief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97637" y="2579131"/>
            <a:ext cx="6910281" cy="45953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amphitheatre-2063794__340.jpg" descr="amphitheatre-2063794__34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9282" y="2579131"/>
            <a:ext cx="6122611" cy="4595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