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mp3" ContentType="audio/unknown"/>
  <Default Extension="mp4" ContentType="video/unknown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65" r:id="rId3"/>
    <p:sldId id="259" r:id="rId4"/>
    <p:sldId id="263" r:id="rId5"/>
    <p:sldId id="262" r:id="rId6"/>
    <p:sldId id="264" r:id="rId7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6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484E-BFFC-4C47-B3B1-222595E64D3D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55DD-0092-544E-A3BD-1698D617ED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54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 op het geluidsicoon</a:t>
            </a:r>
            <a:r>
              <a:rPr lang="nl-NL" baseline="0" dirty="0" smtClean="0"/>
              <a:t> om de muziek te starten.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1219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Klik op het geluidsicoon</a:t>
            </a:r>
            <a:r>
              <a:rPr lang="nl-NL" baseline="0" dirty="0" smtClean="0"/>
              <a:t> om de muziek te starten/stoppen.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3891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 op het</a:t>
            </a:r>
            <a:r>
              <a:rPr lang="nl-NL" baseline="0" dirty="0" smtClean="0"/>
              <a:t> filmpje om de video te starten.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1934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Klik op het</a:t>
            </a:r>
            <a:r>
              <a:rPr lang="nl-NL" baseline="0" dirty="0" smtClean="0"/>
              <a:t> filmpje om de video te starten.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0241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mtClean="0"/>
              <a:t>Klik op het</a:t>
            </a:r>
            <a:r>
              <a:rPr lang="nl-NL" baseline="0" smtClean="0"/>
              <a:t> filmpje om de video te starten.</a:t>
            </a:r>
            <a:endParaRPr lang="nl-NL" smtClean="0"/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7480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98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50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6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363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221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0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98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9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8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69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9ACA-F7EB-164C-8E82-8272C0D41FE7}" type="datetimeFigureOut">
              <a:rPr lang="nl-NL" smtClean="0"/>
              <a:t>24-08-17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8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4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4" Type="http://schemas.openxmlformats.org/officeDocument/2006/relationships/audio" Target="../media/media3.mp3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.xml"/><Relationship Id="rId7" Type="http://schemas.openxmlformats.org/officeDocument/2006/relationships/image" Target="../media/image5.jpg"/><Relationship Id="rId8" Type="http://schemas.openxmlformats.org/officeDocument/2006/relationships/image" Target="../media/image4.png"/><Relationship Id="rId1" Type="http://schemas.microsoft.com/office/2007/relationships/media" Target="../media/media2.mp3"/><Relationship Id="rId2" Type="http://schemas.openxmlformats.org/officeDocument/2006/relationships/audio" Target="../media/media2.mp3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6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7.png"/><Relationship Id="rId1" Type="http://schemas.microsoft.com/office/2007/relationships/media" Target="../media/media5.mp4"/><Relationship Id="rId2" Type="http://schemas.openxmlformats.org/officeDocument/2006/relationships/video" Target="../media/media5.mp4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5.xml"/><Relationship Id="rId5" Type="http://schemas.openxmlformats.org/officeDocument/2006/relationships/image" Target="../media/image8.png"/><Relationship Id="rId1" Type="http://schemas.microsoft.com/office/2007/relationships/media" Target="../media/media6.mp4"/><Relationship Id="rId2" Type="http://schemas.openxmlformats.org/officeDocument/2006/relationships/video" Target="../media/media6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prstClr val="black"/>
                </a:solidFill>
                <a:latin typeface="Calibri Light" panose="020F0302020204030204"/>
              </a:rPr>
              <a:t>Het leven op het land</a:t>
            </a:r>
            <a:endParaRPr lang="nl-NL" dirty="0">
              <a:latin typeface="+mn-lt"/>
            </a:endParaRPr>
          </a:p>
        </p:txBody>
      </p:sp>
      <p:pic>
        <p:nvPicPr>
          <p:cNvPr id="4" name="Afbeelding 3" descr="logo culturag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77" y="1636752"/>
            <a:ext cx="1107478" cy="818317"/>
          </a:xfrm>
          <a:prstGeom prst="rect">
            <a:avLst/>
          </a:prstGeom>
          <a:noFill/>
        </p:spPr>
      </p:pic>
      <p:pic>
        <p:nvPicPr>
          <p:cNvPr id="5" name="Afbeelding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76" y="1636752"/>
            <a:ext cx="1977872" cy="81831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2857500" y="3557589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 smtClean="0"/>
              <a:t>Muziekles</a:t>
            </a:r>
          </a:p>
          <a:p>
            <a:pPr algn="ctr"/>
            <a:r>
              <a:rPr lang="nl-NL" dirty="0" smtClean="0"/>
              <a:t>Groep 5</a:t>
            </a:r>
            <a:endParaRPr lang="nl-NL" dirty="0"/>
          </a:p>
        </p:txBody>
      </p:sp>
      <p:pic>
        <p:nvPicPr>
          <p:cNvPr id="6" name="Afbeelding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b="20776"/>
          <a:stretch/>
        </p:blipFill>
        <p:spPr bwMode="auto">
          <a:xfrm>
            <a:off x="5819612" y="1814429"/>
            <a:ext cx="1570990" cy="48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894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8.Flight Of The Bumblebee - Rimsky-Korsakov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343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kracht van muziek bij beeld</a:t>
            </a:r>
            <a:endParaRPr lang="nl-NL" dirty="0"/>
          </a:p>
        </p:txBody>
      </p:sp>
      <p:pic>
        <p:nvPicPr>
          <p:cNvPr id="4" name="Afbeelding 3" descr="stock-footage-woman-floating-on-pool-raft-in-the-sea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021" y="1417638"/>
            <a:ext cx="6948050" cy="3945710"/>
          </a:xfrm>
          <a:prstGeom prst="rect">
            <a:avLst/>
          </a:prstGeom>
        </p:spPr>
      </p:pic>
      <p:pic>
        <p:nvPicPr>
          <p:cNvPr id="3" name="jaws-theme-kor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564581" y="5672857"/>
            <a:ext cx="812800" cy="812800"/>
          </a:xfrm>
          <a:prstGeom prst="rect">
            <a:avLst/>
          </a:prstGeom>
        </p:spPr>
      </p:pic>
      <p:pic>
        <p:nvPicPr>
          <p:cNvPr id="6" name="relaxed_caraiben_muziekje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28751" y="567285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84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9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h_natuurfilm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1083" y="1289351"/>
            <a:ext cx="7768028" cy="436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663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nlandia_natuurfilm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2676" y="1317364"/>
            <a:ext cx="7800977" cy="438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514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oessorgski_natuurfilm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0899" y="1196297"/>
            <a:ext cx="7923436" cy="445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91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71</Words>
  <Application>Microsoft Macintosh PowerPoint</Application>
  <PresentationFormat>Diavoorstelling (4:3)</PresentationFormat>
  <Paragraphs>14</Paragraphs>
  <Slides>6</Slides>
  <Notes>5</Notes>
  <HiddenSlides>0</HiddenSlides>
  <MMClips>6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7" baseType="lpstr">
      <vt:lpstr>Office-thema</vt:lpstr>
      <vt:lpstr>Het leven op het land</vt:lpstr>
      <vt:lpstr>PowerPoint-presentatie</vt:lpstr>
      <vt:lpstr>De kracht van muziek bij beeld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</dc:title>
  <dc:creator>Monique Wijnker</dc:creator>
  <cp:lastModifiedBy>Monique Wijnker</cp:lastModifiedBy>
  <cp:revision>25</cp:revision>
  <dcterms:created xsi:type="dcterms:W3CDTF">2017-08-02T08:18:36Z</dcterms:created>
  <dcterms:modified xsi:type="dcterms:W3CDTF">2017-08-24T10:30:39Z</dcterms:modified>
</cp:coreProperties>
</file>