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Groningen stad Drone video.mp4" descr="Groningen stad Drone video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750289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21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6b-vogel-perspectief_orig.jpg" descr="6b-vogel-perspectief_ori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00200" y="-25400"/>
            <a:ext cx="9804400" cy="9804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foto-kikkerperspectief.jpg" descr="foto-kikkerperspectief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58800"/>
            <a:ext cx="13004800" cy="863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little-people-project-by-slinkachu-14.jpg" descr="little-people-project-by-slinkachu-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1492250"/>
            <a:ext cx="10160000" cy="6769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orange-skate.jpg" descr="orange-skat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01900" y="2971800"/>
            <a:ext cx="8001000" cy="381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2eb995482799affb81168043e302eb36--miniature-photography-toy-art.jpg" descr="2eb995482799affb81168043e302eb36--miniature-photography-toy-ar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8800" y="1371600"/>
            <a:ext cx="9347200" cy="7010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slinkachu-little-people-milk-1.jpg" descr="slinkachu-little-people-milk-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60650" y="2311400"/>
            <a:ext cx="7683500" cy="5130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slinkachu-little-people-thumb640.jpg" descr="slinkachu-little-people-thumb64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38400" y="3035300"/>
            <a:ext cx="8128000" cy="368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little-art-guard-job.jpg" descr="little-art-guard-jo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30600" y="1936750"/>
            <a:ext cx="5943600" cy="5880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