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media1.mp4" ContentType="video/unknown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1" baseline="0" cap="none" i="0" spc="0" strike="noStrike" sz="2400" u="none" kumimoji="0" normalizeH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 b="def" i="def"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 b="def" i="def"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el en ond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tekst"/>
          <p:cNvSpPr txBox="1"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12" name="Hoofdtekst - niveau één…"/>
          <p:cNvSpPr txBox="1"/>
          <p:nvPr>
            <p:ph type="body" sz="quarter" idx="1"/>
          </p:nvPr>
        </p:nvSpPr>
        <p:spPr>
          <a:xfrm>
            <a:off x="1270000" y="50419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1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Helvetica Neue Thin"/>
                <a:ea typeface="Helvetica Neue Thin"/>
                <a:cs typeface="Helvetica Neue Thin"/>
                <a:sym typeface="Helvetica Neue Thin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/>
          <p:nvPr>
            <p:ph type="body" sz="quarter" idx="13"/>
          </p:nvPr>
        </p:nvSpPr>
        <p:spPr>
          <a:xfrm>
            <a:off x="1270000" y="6362700"/>
            <a:ext cx="10464800" cy="461366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i="1"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&quot;Typ hier een citaat.&quot;"/>
          <p:cNvSpPr txBox="1"/>
          <p:nvPr>
            <p:ph type="body" sz="quarter" idx="14"/>
          </p:nvPr>
        </p:nvSpPr>
        <p:spPr>
          <a:xfrm>
            <a:off x="1270000" y="4267112"/>
            <a:ext cx="10464800" cy="609776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4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pPr/>
            <a:r>
              <a:t>"Typ hier een citaat." </a:t>
            </a:r>
          </a:p>
        </p:txBody>
      </p:sp>
      <p:sp>
        <p:nvSpPr>
          <p:cNvPr id="95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Afbeelding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fbeelding"/>
          <p:cNvSpPr/>
          <p:nvPr>
            <p:ph type="pic" idx="13"/>
          </p:nvPr>
        </p:nvSpPr>
        <p:spPr>
          <a:xfrm>
            <a:off x="1625600" y="673100"/>
            <a:ext cx="9753600" cy="5905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Titeltekst"/>
          <p:cNvSpPr txBox="1"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Titeltekst</a:t>
            </a:r>
          </a:p>
        </p:txBody>
      </p:sp>
      <p:sp>
        <p:nvSpPr>
          <p:cNvPr id="22" name="Hoofdtekst - niveau één…"/>
          <p:cNvSpPr txBox="1"/>
          <p:nvPr>
            <p:ph type="body" sz="quarter" idx="1"/>
          </p:nvPr>
        </p:nvSpPr>
        <p:spPr>
          <a:xfrm>
            <a:off x="1270000" y="81534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23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midd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eltekst"/>
          <p:cNvSpPr txBox="1"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3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Afbeelding"/>
          <p:cNvSpPr/>
          <p:nvPr>
            <p:ph type="pic" sz="half" idx="13"/>
          </p:nvPr>
        </p:nvSpPr>
        <p:spPr>
          <a:xfrm>
            <a:off x="6718300" y="635000"/>
            <a:ext cx="5334000" cy="8216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Titeltekst"/>
          <p:cNvSpPr txBox="1"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Titeltekst</a:t>
            </a:r>
          </a:p>
        </p:txBody>
      </p:sp>
      <p:sp>
        <p:nvSpPr>
          <p:cNvPr id="40" name="Hoofdtekst - niveau één…"/>
          <p:cNvSpPr txBox="1"/>
          <p:nvPr>
            <p:ph type="body" sz="quarter" idx="1"/>
          </p:nvPr>
        </p:nvSpPr>
        <p:spPr>
          <a:xfrm>
            <a:off x="952500" y="4724400"/>
            <a:ext cx="5334000" cy="41148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700"/>
            </a:lvl1pPr>
            <a:lvl2pPr marL="0" indent="228600" algn="ctr">
              <a:spcBef>
                <a:spcPts val="0"/>
              </a:spcBef>
              <a:buSzTx/>
              <a:buNone/>
              <a:defRPr sz="3700"/>
            </a:lvl2pPr>
            <a:lvl3pPr marL="0" indent="457200" algn="ctr">
              <a:spcBef>
                <a:spcPts val="0"/>
              </a:spcBef>
              <a:buSzTx/>
              <a:buNone/>
              <a:defRPr sz="3700"/>
            </a:lvl3pPr>
            <a:lvl4pPr marL="0" indent="685800" algn="ctr">
              <a:spcBef>
                <a:spcPts val="0"/>
              </a:spcBef>
              <a:buSzTx/>
              <a:buNone/>
              <a:defRPr sz="3700"/>
            </a:lvl4pPr>
            <a:lvl5pPr marL="0" indent="914400" algn="ctr">
              <a:spcBef>
                <a:spcPts val="0"/>
              </a:spcBef>
              <a:buSzTx/>
              <a:buNone/>
              <a:defRPr sz="37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1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- bov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49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57" name="Hoofdtekst - niveau één…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el, opsomming e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Afbeelding"/>
          <p:cNvSpPr/>
          <p:nvPr>
            <p:ph type="pic" sz="half" idx="13"/>
          </p:nvPr>
        </p:nvSpPr>
        <p:spPr>
          <a:xfrm>
            <a:off x="6718300" y="25908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Titeltekst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Titeltekst</a:t>
            </a:r>
          </a:p>
        </p:txBody>
      </p:sp>
      <p:sp>
        <p:nvSpPr>
          <p:cNvPr id="67" name="Hoofdtekst - niveau één…"/>
          <p:cNvSpPr txBox="1"/>
          <p:nvPr>
            <p:ph type="body" sz="half" idx="1"/>
          </p:nvPr>
        </p:nvSpPr>
        <p:spPr>
          <a:xfrm>
            <a:off x="952500" y="25908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68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Opsommingsteke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Hoofdtekst - niveau één…"/>
          <p:cNvSpPr txBox="1"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7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driema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Afbeelding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Afbeelding"/>
          <p:cNvSpPr/>
          <p:nvPr>
            <p:ph type="pic" sz="quarter" idx="14"/>
          </p:nvPr>
        </p:nvSpPr>
        <p:spPr>
          <a:xfrm>
            <a:off x="6718300" y="8890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Afbeelding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Dianumm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tekst"/>
          <p:cNvSpPr txBox="1"/>
          <p:nvPr>
            <p:ph type="title"/>
          </p:nvPr>
        </p:nvSpPr>
        <p:spPr>
          <a:xfrm>
            <a:off x="952500" y="2540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Titeltekst</a:t>
            </a:r>
          </a:p>
        </p:txBody>
      </p:sp>
      <p:sp>
        <p:nvSpPr>
          <p:cNvPr id="3" name="Hoofdtekst - niveau één…"/>
          <p:cNvSpPr txBox="1"/>
          <p:nvPr>
            <p:ph type="body" idx="1"/>
          </p:nvPr>
        </p:nvSpPr>
        <p:spPr>
          <a:xfrm>
            <a:off x="952500" y="25908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4" name="Dianummer"/>
          <p:cNvSpPr txBox="1"/>
          <p:nvPr>
            <p:ph type="sldNum" sz="quarter" idx="2"/>
          </p:nvPr>
        </p:nvSpPr>
        <p:spPr>
          <a:xfrm>
            <a:off x="6328884" y="9296400"/>
            <a:ext cx="340259" cy="324306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b="0" sz="16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145000"/>
        <a:buFontTx/>
        <a:buChar char="•"/>
        <a:tabLst/>
        <a:defRPr b="0" baseline="0" cap="none" i="0" spc="0" strike="noStrike" sz="3200" u="none">
          <a:ln>
            <a:noFill/>
          </a:ln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6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1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0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Waterbeweging PO5 (video).mp4" descr="Waterbeweging PO5 (video).mp4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1219200"/>
            <a:ext cx="13004800" cy="7315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click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416954" fill="hold"/>
                                        <p:tgtEl>
                                          <p:spTgt spid="1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121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waterstroming-waterstroom-waterbeweging-waterkracht-onderstroom-waterbesparing-.jpg" descr="waterstroming-waterstroom-waterbeweging-waterkracht-onderstroom-waterbesparing-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8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daimon_beweging.jpg" descr="daimon_beweging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2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droom-water.jpg" descr="droom-water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5257" y="1733550"/>
            <a:ext cx="11974286" cy="6286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Titel"/>
          <p:cNvSpPr txBox="1"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36" name="Hoofdtekst"/>
          <p:cNvSpPr txBox="1"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Clean-water-in-glass-1.jpg" descr="Clean-water-in-glass-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546100"/>
            <a:ext cx="13004800" cy="8661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2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1" baseline="0" cap="none" i="0" spc="0" strike="noStrike" sz="2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