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media1.mp4" ContentType="video/unknown"/>
  <Override PartName="/ppt/media/image4.jpeg" ContentType="image/jpeg"/>
  <Override PartName="/ppt/media/media2.mp4" ContentType="video/unknown"/>
  <Override PartName="/ppt/media/media3.mp4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1.gif"/><Relationship Id="rId5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3" Type="http://schemas.openxmlformats.org/officeDocument/2006/relationships/video" Target="../media/media2.mp4"/><Relationship Id="rId4" Type="http://schemas.microsoft.com/office/2007/relationships/media" Target="../media/media2.mp4"/><Relationship Id="rId5" Type="http://schemas.openxmlformats.org/officeDocument/2006/relationships/image" Target="../media/image3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3" Type="http://schemas.microsoft.com/office/2007/relationships/media" Target="../media/media3.mp4"/><Relationship Id="rId4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ad59558c8db98b8fb1a3226c86979388c379d130.png" descr="ad59558c8db98b8fb1a3226c86979388c379d13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35150" y="3956050"/>
            <a:ext cx="9334500" cy="184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aansteker-vuur1.jpg" descr="aansteker-vuur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05660" y="4139148"/>
            <a:ext cx="3381054" cy="50747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vuur maken wrijving.jpg" descr="vuur maken wrijving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3276" y="5015108"/>
            <a:ext cx="5128633" cy="40204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vuursteen_schrabber2.gif" descr="vuursteen_schrabber2.g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7363" y="771898"/>
            <a:ext cx="4337434" cy="33496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full_36701.jpg" descr="full_36701.jpg"/>
          <p:cNvPicPr>
            <a:picLocks noChangeAspect="1"/>
          </p:cNvPicPr>
          <p:nvPr/>
        </p:nvPicPr>
        <p:blipFill>
          <a:blip r:embed="rId5">
            <a:extLst/>
          </a:blip>
          <a:srcRect l="0" t="22770" r="0" b="22770"/>
          <a:stretch>
            <a:fillRect/>
          </a:stretch>
        </p:blipFill>
        <p:spPr>
          <a:xfrm>
            <a:off x="7281190" y="957572"/>
            <a:ext cx="5029885" cy="27392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De eerste film PO5 (video).mp4" descr="De eerste film PO5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183634" y="1637725"/>
            <a:ext cx="8637532" cy="6478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9999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3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601px-Zoopraxiscope_16485u.jpg" descr="601px-Zoopraxiscope_16485u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750" y="-6406"/>
            <a:ext cx="7548806" cy="75236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De eerste film PO5 (video 2).mp4" descr="De eerste film PO5 (video 2)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830659" y="6281188"/>
            <a:ext cx="6185390" cy="34792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999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3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Stopmotion WS (video 4).mp4" descr="Stopmotion WS (video 4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3333" fill="hold"/>
                                        <p:tgtEl>
                                          <p:spTgt spid="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3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