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mp4" ContentType="video/unknown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7" r:id="rId2"/>
    <p:sldId id="260" r:id="rId3"/>
    <p:sldId id="262" r:id="rId4"/>
    <p:sldId id="261" r:id="rId5"/>
    <p:sldId id="259" r:id="rId6"/>
    <p:sldId id="263" r:id="rId7"/>
    <p:sldId id="264" r:id="rId8"/>
    <p:sldId id="265" r:id="rId9"/>
    <p:sldId id="266" r:id="rId10"/>
    <p:sldId id="269" r:id="rId11"/>
    <p:sldId id="271" r:id="rId12"/>
    <p:sldId id="270" r:id="rId1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 op het geluids-icoon</a:t>
            </a:r>
            <a:r>
              <a:rPr lang="nl-NL" baseline="0" dirty="0" smtClean="0"/>
              <a:t> om het lied te starten.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764DE-DCD4-E347-A62C-45AFE2C4380D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0933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</a:t>
            </a:r>
            <a:r>
              <a:rPr lang="nl-NL" baseline="0" dirty="0" smtClean="0"/>
              <a:t> op de geluidsiconen om het geluidsfragment te starten</a:t>
            </a:r>
            <a:r>
              <a:rPr lang="nl-NL" baseline="0" smtClean="0"/>
              <a:t>/stoppen.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9941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het filmpje om </a:t>
            </a:r>
            <a:r>
              <a:rPr lang="nl-NL" smtClean="0"/>
              <a:t>te starten.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203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04-08-17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microsoft.com/office/2007/relationships/media" Target="../media/media3.mp3"/><Relationship Id="rId6" Type="http://schemas.openxmlformats.org/officeDocument/2006/relationships/audio" Target="../media/media3.mp3"/><Relationship Id="rId7" Type="http://schemas.microsoft.com/office/2007/relationships/media" Target="../media/media4.mp3"/><Relationship Id="rId8" Type="http://schemas.openxmlformats.org/officeDocument/2006/relationships/audio" Target="../media/media4.mp3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2.xml"/><Relationship Id="rId11" Type="http://schemas.openxmlformats.org/officeDocument/2006/relationships/image" Target="../media/image1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13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Schatten van de aarde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4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Filosofische muziekvragen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1. Kan de natuur muziek maken?</a:t>
            </a:r>
          </a:p>
          <a:p>
            <a:pPr marL="0" indent="0">
              <a:buNone/>
            </a:pPr>
            <a:r>
              <a:rPr lang="nl-NL" dirty="0" smtClean="0"/>
              <a:t>2</a:t>
            </a:r>
            <a:r>
              <a:rPr lang="nl-NL" dirty="0"/>
              <a:t>. Is geluid en muziek hetzelfde?</a:t>
            </a:r>
          </a:p>
          <a:p>
            <a:pPr marL="0" indent="0">
              <a:buNone/>
            </a:pPr>
            <a:r>
              <a:rPr lang="nl-NL" dirty="0" smtClean="0"/>
              <a:t>3</a:t>
            </a:r>
            <a:r>
              <a:rPr lang="nl-NL" dirty="0"/>
              <a:t>. Maakt de ondergaande zon geluid?</a:t>
            </a:r>
          </a:p>
          <a:p>
            <a:pPr marL="0" indent="0">
              <a:buNone/>
            </a:pPr>
            <a:r>
              <a:rPr lang="nl-NL" dirty="0" smtClean="0"/>
              <a:t>4</a:t>
            </a:r>
            <a:r>
              <a:rPr lang="nl-NL" dirty="0"/>
              <a:t>. Bestaat een geluid ook als je het niet hoort? 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5</a:t>
            </a:r>
            <a:r>
              <a:rPr lang="nl-NL" dirty="0"/>
              <a:t>. Kan muziek ook alleen in je hoofd bestaan? </a:t>
            </a: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6</a:t>
            </a:r>
            <a:r>
              <a:rPr lang="nl-NL" dirty="0"/>
              <a:t>. Kun je muziek aanraken?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690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vier elementen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1029826" y="2908436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799284" y="2916648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1029826" y="5330207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5799284" y="5330207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</a:t>
            </a:r>
            <a:r>
              <a:rPr lang="nl-NL" dirty="0" smtClean="0"/>
              <a:t>4</a:t>
            </a:r>
            <a:endParaRPr lang="nl-NL" dirty="0"/>
          </a:p>
        </p:txBody>
      </p:sp>
      <p:pic>
        <p:nvPicPr>
          <p:cNvPr id="18" name="aardbeving_gelui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77403" y="1846142"/>
            <a:ext cx="812800" cy="812800"/>
          </a:xfrm>
          <a:prstGeom prst="rect">
            <a:avLst/>
          </a:prstGeom>
        </p:spPr>
      </p:pic>
      <p:pic>
        <p:nvPicPr>
          <p:cNvPr id="19" name="vuur_geluid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5801" y="1846142"/>
            <a:ext cx="812800" cy="812800"/>
          </a:xfrm>
          <a:prstGeom prst="rect">
            <a:avLst/>
          </a:prstGeom>
        </p:spPr>
      </p:pic>
      <p:pic>
        <p:nvPicPr>
          <p:cNvPr id="20" name="tornado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77403" y="4442080"/>
            <a:ext cx="812800" cy="812800"/>
          </a:xfrm>
          <a:prstGeom prst="rect">
            <a:avLst/>
          </a:prstGeom>
        </p:spPr>
      </p:pic>
      <p:pic>
        <p:nvPicPr>
          <p:cNvPr id="21" name="regenbui_water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5801" y="444208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52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58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322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36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luid_beweeg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781" r="14153"/>
          <a:stretch/>
        </p:blipFill>
        <p:spPr>
          <a:xfrm>
            <a:off x="1531392" y="963613"/>
            <a:ext cx="593881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06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paardenbloem_blaze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1" b="7210"/>
          <a:stretch/>
        </p:blipFill>
        <p:spPr>
          <a:xfrm>
            <a:off x="176220" y="765632"/>
            <a:ext cx="8848471" cy="530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50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Waterdrupp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28" y="915022"/>
            <a:ext cx="7980732" cy="483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02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vogel_vlieg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85" y="920274"/>
            <a:ext cx="8721762" cy="490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92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rietpluime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2"/>
          <a:stretch/>
        </p:blipFill>
        <p:spPr>
          <a:xfrm>
            <a:off x="242781" y="317457"/>
            <a:ext cx="8708647" cy="610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09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strand_zeegol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1" y="429572"/>
            <a:ext cx="8023469" cy="601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34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walvi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6"/>
          <a:stretch/>
        </p:blipFill>
        <p:spPr>
          <a:xfrm>
            <a:off x="384791" y="1270071"/>
            <a:ext cx="8317997" cy="429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68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paard_rennen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47" y="911502"/>
            <a:ext cx="7620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2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eekhoorns_ete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76" y="444024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66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109</Words>
  <Application>Microsoft Macintosh PowerPoint</Application>
  <PresentationFormat>Diavoorstelling (4:3)</PresentationFormat>
  <Paragraphs>21</Paragraphs>
  <Slides>12</Slides>
  <Notes>3</Notes>
  <HiddenSlides>0</HiddenSlides>
  <MMClips>5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3" baseType="lpstr">
      <vt:lpstr>Office-thema</vt:lpstr>
      <vt:lpstr>Schatten van de aarde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Filosofische muziekvragen</vt:lpstr>
      <vt:lpstr>De vier elementen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12</cp:revision>
  <dcterms:created xsi:type="dcterms:W3CDTF">2017-08-02T08:18:36Z</dcterms:created>
  <dcterms:modified xsi:type="dcterms:W3CDTF">2017-08-04T12:59:31Z</dcterms:modified>
</cp:coreProperties>
</file>