
<file path=[Content_Types].xml><?xml version="1.0" encoding="utf-8"?>
<Types xmlns="http://schemas.openxmlformats.org/package/2006/content-types">
  <Default Extension="xml" ContentType="application/xml"/>
  <Default Extension="mp3" ContentType="audi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</a:t>
            </a:r>
            <a:r>
              <a:rPr lang="nl-NL" baseline="0" dirty="0" smtClean="0"/>
              <a:t> op de geluidsiconen om het geluidsfragment te starten/stoppen.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9941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/>
              <a:t>Klik</a:t>
            </a:r>
            <a:r>
              <a:rPr lang="nl-NL" baseline="0" dirty="0" smtClean="0"/>
              <a:t> op het geluidsicoon om de marsmuziek te starten/stoppen.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355DD-0092-544E-A3BD-1698D617ED5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9099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16-08-17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4" Type="http://schemas.openxmlformats.org/officeDocument/2006/relationships/audio" Target="../media/media2.mp3"/><Relationship Id="rId5" Type="http://schemas.microsoft.com/office/2007/relationships/media" Target="../media/media3.mp3"/><Relationship Id="rId6" Type="http://schemas.openxmlformats.org/officeDocument/2006/relationships/audio" Target="../media/media3.mp3"/><Relationship Id="rId7" Type="http://schemas.microsoft.com/office/2007/relationships/media" Target="../media/media4.mp3"/><Relationship Id="rId8" Type="http://schemas.openxmlformats.org/officeDocument/2006/relationships/audio" Target="../media/media4.mp3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.xml"/><Relationship Id="rId11" Type="http://schemas.openxmlformats.org/officeDocument/2006/relationships/image" Target="../media/image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4.png"/><Relationship Id="rId1" Type="http://schemas.microsoft.com/office/2007/relationships/media" Target="../media/media5.mp3"/><Relationship Id="rId2" Type="http://schemas.openxmlformats.org/officeDocument/2006/relationships/audio" Target="../media/media5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1" Type="http://schemas.microsoft.com/office/2007/relationships/media" Target="../media/media6.mp3"/><Relationship Id="rId2" Type="http://schemas.openxmlformats.org/officeDocument/2006/relationships/audio" Target="../media/media6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Lang geleden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4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Vier muziekfragmenten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1029826" y="2908436"/>
            <a:ext cx="12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799284" y="2916648"/>
            <a:ext cx="12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1029826" y="5330207"/>
            <a:ext cx="12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3</a:t>
            </a:r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5799284" y="5330207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fragment 4</a:t>
            </a:r>
            <a:endParaRPr lang="nl-NL" dirty="0"/>
          </a:p>
        </p:txBody>
      </p:sp>
      <p:pic>
        <p:nvPicPr>
          <p:cNvPr id="3" name="Adagio_Albinon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5603" y="1909317"/>
            <a:ext cx="812800" cy="812800"/>
          </a:xfrm>
          <a:prstGeom prst="rect">
            <a:avLst/>
          </a:prstGeom>
        </p:spPr>
      </p:pic>
      <p:pic>
        <p:nvPicPr>
          <p:cNvPr id="4" name="Koenig_voetbal_mar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92226" y="1909317"/>
            <a:ext cx="812800" cy="812800"/>
          </a:xfrm>
          <a:prstGeom prst="rect">
            <a:avLst/>
          </a:prstGeom>
        </p:spPr>
      </p:pic>
      <p:pic>
        <p:nvPicPr>
          <p:cNvPr id="5" name="mazal_tov_jewish_wedding_music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5603" y="4446142"/>
            <a:ext cx="812800" cy="812800"/>
          </a:xfrm>
          <a:prstGeom prst="rect">
            <a:avLst/>
          </a:prstGeom>
        </p:spPr>
      </p:pic>
      <p:pic>
        <p:nvPicPr>
          <p:cNvPr id="6" name="Richard Wagner-Ride Of The Valkyries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992226" y="451740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496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1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99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002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Marsmuziek</a:t>
            </a:r>
            <a:endParaRPr lang="nl-NL" dirty="0"/>
          </a:p>
        </p:txBody>
      </p:sp>
      <p:pic>
        <p:nvPicPr>
          <p:cNvPr id="4" name="Sinterklaas_ma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2616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38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Jan Klaassen was trompetter</a:t>
            </a:r>
            <a:endParaRPr lang="nl-NL" dirty="0"/>
          </a:p>
        </p:txBody>
      </p:sp>
      <p:pic>
        <p:nvPicPr>
          <p:cNvPr id="4" name="Jan_Klaassen_was_trompetter_Rob_de_Nij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2616200"/>
            <a:ext cx="812800" cy="812800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457200" y="5423413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smtClean="0"/>
              <a:t>1973 - Jan </a:t>
            </a:r>
            <a:r>
              <a:rPr lang="nl-NL" dirty="0"/>
              <a:t>Klaassen de trompetter is een nummer van Rob de Nijs, de tekst is van </a:t>
            </a:r>
            <a:r>
              <a:rPr lang="nl-NL" dirty="0" err="1"/>
              <a:t>Lennaert</a:t>
            </a:r>
            <a:r>
              <a:rPr lang="nl-NL" dirty="0"/>
              <a:t> </a:t>
            </a:r>
            <a:r>
              <a:rPr lang="nl-NL" dirty="0" err="1"/>
              <a:t>Nijgh</a:t>
            </a:r>
            <a:r>
              <a:rPr lang="nl-NL" dirty="0"/>
              <a:t> op muziek van Boudewijn de Groot. De zanger wordt begeleid door een orkest onder leiding van Bert </a:t>
            </a:r>
            <a:r>
              <a:rPr lang="nl-NL" dirty="0" err="1"/>
              <a:t>Paige</a:t>
            </a:r>
            <a:r>
              <a:rPr lang="nl-NL" dirty="0"/>
              <a:t> die ook het arrangement schreef.</a:t>
            </a:r>
          </a:p>
        </p:txBody>
      </p:sp>
    </p:spTree>
    <p:extLst>
      <p:ext uri="{BB962C8B-B14F-4D97-AF65-F5344CB8AC3E}">
        <p14:creationId xmlns:p14="http://schemas.microsoft.com/office/powerpoint/2010/main" val="450569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7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91</Words>
  <Application>Microsoft Macintosh PowerPoint</Application>
  <PresentationFormat>Diavoorstelling (4:3)</PresentationFormat>
  <Paragraphs>15</Paragraphs>
  <Slides>4</Slides>
  <Notes>2</Notes>
  <HiddenSlides>0</HiddenSlides>
  <MMClips>6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Office-thema</vt:lpstr>
      <vt:lpstr>Lang geleden</vt:lpstr>
      <vt:lpstr>Vier muziekfragmenten</vt:lpstr>
      <vt:lpstr>Marsmuziek</vt:lpstr>
      <vt:lpstr>Jan Klaassen was trompetter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19</cp:revision>
  <dcterms:created xsi:type="dcterms:W3CDTF">2017-08-02T08:18:36Z</dcterms:created>
  <dcterms:modified xsi:type="dcterms:W3CDTF">2017-08-16T11:56:26Z</dcterms:modified>
</cp:coreProperties>
</file>