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 b="def" i="def"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itel en ond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tekst"/>
          <p:cNvSpPr txBox="1"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Titeltekst</a:t>
            </a:r>
          </a:p>
        </p:txBody>
      </p:sp>
      <p:sp>
        <p:nvSpPr>
          <p:cNvPr id="12" name="Hoofdtekst - niveau één…"/>
          <p:cNvSpPr txBox="1"/>
          <p:nvPr>
            <p:ph type="body" sz="quarter" idx="1"/>
          </p:nvPr>
        </p:nvSpPr>
        <p:spPr>
          <a:xfrm>
            <a:off x="1270000" y="50419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SzTx/>
              <a:buNone/>
              <a:defRPr sz="37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13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ita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/>
          <p:nvPr>
            <p:ph type="body" sz="quarter" idx="13"/>
          </p:nvPr>
        </p:nvSpPr>
        <p:spPr>
          <a:xfrm>
            <a:off x="1270000" y="6362700"/>
            <a:ext cx="10464800" cy="461366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i="1" sz="2400"/>
            </a:lvl1pPr>
          </a:lstStyle>
          <a:p>
            <a:pPr/>
            <a:r>
              <a:t>–Johnny Appleseed</a:t>
            </a:r>
          </a:p>
        </p:txBody>
      </p:sp>
      <p:sp>
        <p:nvSpPr>
          <p:cNvPr id="94" name="&quot;Typ hier een citaat.&quot;"/>
          <p:cNvSpPr txBox="1"/>
          <p:nvPr>
            <p:ph type="body" sz="quarter" idx="14"/>
          </p:nvPr>
        </p:nvSpPr>
        <p:spPr>
          <a:xfrm>
            <a:off x="1270000" y="4267112"/>
            <a:ext cx="10464800" cy="609776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/>
            <a:r>
              <a:t>"Typ hier een citaat." </a:t>
            </a:r>
          </a:p>
        </p:txBody>
      </p:sp>
      <p:sp>
        <p:nvSpPr>
          <p:cNvPr id="95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Afbeelding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 - horizont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fbeelding"/>
          <p:cNvSpPr/>
          <p:nvPr>
            <p:ph type="pic" idx="13"/>
          </p:nvPr>
        </p:nvSpPr>
        <p:spPr>
          <a:xfrm>
            <a:off x="1625600" y="673100"/>
            <a:ext cx="9753600" cy="5905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Titeltekst"/>
          <p:cNvSpPr txBox="1"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Titeltekst</a:t>
            </a:r>
          </a:p>
        </p:txBody>
      </p:sp>
      <p:sp>
        <p:nvSpPr>
          <p:cNvPr id="22" name="Hoofdtekst - niveau één…"/>
          <p:cNvSpPr txBox="1"/>
          <p:nvPr>
            <p:ph type="body" sz="quarter" idx="1"/>
          </p:nvPr>
        </p:nvSpPr>
        <p:spPr>
          <a:xfrm>
            <a:off x="1270000" y="81534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SzTx/>
              <a:buNone/>
              <a:defRPr sz="37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23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 - midd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eltekst"/>
          <p:cNvSpPr txBox="1"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31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 - vertic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Afbeelding"/>
          <p:cNvSpPr/>
          <p:nvPr>
            <p:ph type="pic" sz="half" idx="13"/>
          </p:nvPr>
        </p:nvSpPr>
        <p:spPr>
          <a:xfrm>
            <a:off x="6718300" y="635000"/>
            <a:ext cx="5334000" cy="8216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Titeltekst"/>
          <p:cNvSpPr txBox="1"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Titeltekst</a:t>
            </a:r>
          </a:p>
        </p:txBody>
      </p:sp>
      <p:sp>
        <p:nvSpPr>
          <p:cNvPr id="40" name="Hoofdtekst - niveau één…"/>
          <p:cNvSpPr txBox="1"/>
          <p:nvPr>
            <p:ph type="body" sz="quarter" idx="1"/>
          </p:nvPr>
        </p:nvSpPr>
        <p:spPr>
          <a:xfrm>
            <a:off x="952500" y="47244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SzTx/>
              <a:buNone/>
              <a:defRPr sz="37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1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 - bov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49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 en opsom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57" name="Hoofdtekst - niveau één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58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, opsomming en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Afbeelding"/>
          <p:cNvSpPr/>
          <p:nvPr>
            <p:ph type="pic" sz="half" idx="13"/>
          </p:nvPr>
        </p:nvSpPr>
        <p:spPr>
          <a:xfrm>
            <a:off x="6718300" y="25908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67" name="Hoofdtekst - niveau één…"/>
          <p:cNvSpPr txBox="1"/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68" name="Dianummer"/>
          <p:cNvSpPr txBox="1"/>
          <p:nvPr>
            <p:ph type="sldNum" sz="quarter" idx="2"/>
          </p:nvPr>
        </p:nvSpPr>
        <p:spPr>
          <a:xfrm>
            <a:off x="6328884" y="9296400"/>
            <a:ext cx="340259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Opsommingsteke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Hoofdtekst - niveau één…"/>
          <p:cNvSpPr txBox="1"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76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 - driem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Afbeelding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Afbeelding"/>
          <p:cNvSpPr/>
          <p:nvPr>
            <p:ph type="pic" sz="quarter" idx="14"/>
          </p:nvPr>
        </p:nvSpPr>
        <p:spPr>
          <a:xfrm>
            <a:off x="6718300" y="8890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Afbeelding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tekst"/>
          <p:cNvSpPr txBox="1"/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Titeltekst</a:t>
            </a:r>
          </a:p>
        </p:txBody>
      </p:sp>
      <p:sp>
        <p:nvSpPr>
          <p:cNvPr id="3" name="Hoofdtekst - niveau één…"/>
          <p:cNvSpPr txBox="1"/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" name="Dianummer"/>
          <p:cNvSpPr txBox="1"/>
          <p:nvPr>
            <p:ph type="sldNum" sz="quarter" idx="2"/>
          </p:nvPr>
        </p:nvSpPr>
        <p:spPr>
          <a:xfrm>
            <a:off x="6328884" y="9296400"/>
            <a:ext cx="340259" cy="3243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b="0" sz="16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Relationship Id="rId3" Type="http://schemas.openxmlformats.org/officeDocument/2006/relationships/image" Target="../media/image4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jpe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0" name="Hoofdteks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image010.jpg" descr="image010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52500" y="1507217"/>
            <a:ext cx="11099800" cy="673916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4" name="Hoofdteks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fire-777345_1280.jpg" descr="fire-777345_1280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14300" y="729743"/>
            <a:ext cx="13004800" cy="866648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8" name="Hoofdteks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candle-additions-5.jpg" descr="candle-additions-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191025" y="-19050"/>
            <a:ext cx="8622750" cy="4688620"/>
          </a:xfrm>
          <a:prstGeom prst="rect">
            <a:avLst/>
          </a:prstGeom>
          <a:ln w="12700">
            <a:miter lim="400000"/>
          </a:ln>
        </p:spPr>
      </p:pic>
      <p:pic>
        <p:nvPicPr>
          <p:cNvPr id="130" name="110 Sidlaphadi Cave Badami.jpg" descr="110 Sidlaphadi Cave Badami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183919" y="4720458"/>
            <a:ext cx="8636962" cy="575235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3" name="Hoofdteks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4" name="4.jpg" descr="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7" name="Hoofdteks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8" name="from-discarded-wood-to-shadow-art-t-noble-and-s-webster-4.jpg" descr="from-discarded-wood-to-shadow-art-t-noble-and-s-webster-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04900" y="1352550"/>
            <a:ext cx="10795000" cy="7048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1" name="Hoofdteks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2" name="bike-271408_1920.jpg" descr="bike-271408_1920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5" name="Hoofdteks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6" name="IMG_1927.2.jpg" descr="IMG_1927.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070100" y="0"/>
            <a:ext cx="88646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