
<file path=[Content_Types].xml><?xml version="1.0" encoding="utf-8"?>
<Types xmlns="http://schemas.openxmlformats.org/package/2006/content-types">
  <Default Extension="xml" ContentType="application/xml"/>
  <Default Extension="mp3" ContentType="audi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7" r:id="rId2"/>
    <p:sldId id="259" r:id="rId3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15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4484E-BFFC-4C47-B3B1-222595E64D3D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355DD-0092-544E-A3BD-1698D617ED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2542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 smtClean="0"/>
              <a:t>Klik op het geluids-icoon</a:t>
            </a:r>
            <a:r>
              <a:rPr lang="nl-NL" baseline="0" dirty="0" smtClean="0"/>
              <a:t> om het lied te starten.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8764DE-DCD4-E347-A62C-45AFE2C4380D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80933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798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350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469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363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2215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312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903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1985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4960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880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4691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187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hyperlink" Target="http://www.ageethdehaan.nl" TargetMode="External"/><Relationship Id="rId8" Type="http://schemas.openxmlformats.org/officeDocument/2006/relationships/hyperlink" Target="mailto:info@ageethdehaan.nl" TargetMode="External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>
                <a:solidFill>
                  <a:prstClr val="black"/>
                </a:solidFill>
                <a:latin typeface="Calibri Light" panose="020F0302020204030204"/>
              </a:rPr>
              <a:t>Wie ben ik</a:t>
            </a:r>
            <a:endParaRPr lang="nl-NL" dirty="0">
              <a:latin typeface="+mn-lt"/>
            </a:endParaRPr>
          </a:p>
        </p:txBody>
      </p:sp>
      <p:pic>
        <p:nvPicPr>
          <p:cNvPr id="4" name="Afbeelding 3" descr="logo culturag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277" y="1636752"/>
            <a:ext cx="1107478" cy="818317"/>
          </a:xfrm>
          <a:prstGeom prst="rect">
            <a:avLst/>
          </a:prstGeom>
          <a:noFill/>
        </p:spPr>
      </p:pic>
      <p:pic>
        <p:nvPicPr>
          <p:cNvPr id="5" name="Afbeelding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376" y="1636752"/>
            <a:ext cx="1977872" cy="818317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2857500" y="3557589"/>
            <a:ext cx="3429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nl-NL" dirty="0" smtClean="0"/>
              <a:t>Muziekles</a:t>
            </a:r>
          </a:p>
          <a:p>
            <a:pPr algn="ctr"/>
            <a:r>
              <a:rPr lang="nl-NL" dirty="0" smtClean="0"/>
              <a:t>Groep 3</a:t>
            </a:r>
            <a:endParaRPr lang="nl-NL" dirty="0"/>
          </a:p>
        </p:txBody>
      </p:sp>
      <p:pic>
        <p:nvPicPr>
          <p:cNvPr id="6" name="Afbeelding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5" b="20776"/>
          <a:stretch/>
        </p:blipFill>
        <p:spPr bwMode="auto">
          <a:xfrm>
            <a:off x="5819612" y="1814429"/>
            <a:ext cx="1570990" cy="482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8894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Liedje familie!</a:t>
            </a:r>
            <a:endParaRPr lang="nl-NL" dirty="0"/>
          </a:p>
        </p:txBody>
      </p:sp>
      <p:pic>
        <p:nvPicPr>
          <p:cNvPr id="4" name="Les 4 - Liedje 'Familie'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0590" y="3150908"/>
            <a:ext cx="812800" cy="812800"/>
          </a:xfrm>
          <a:prstGeom prst="rect">
            <a:avLst/>
          </a:prstGeom>
        </p:spPr>
      </p:pic>
      <p:pic>
        <p:nvPicPr>
          <p:cNvPr id="5" name="Afbeelding 4" descr="C:\Users\PC\AppData\Local\Microsoft\Windows\Temporary Internet Files\Content.Word\DKDD-beeld zonder tekst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391" y="1417637"/>
            <a:ext cx="3629877" cy="415217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kstvak 2"/>
          <p:cNvSpPr txBox="1"/>
          <p:nvPr/>
        </p:nvSpPr>
        <p:spPr>
          <a:xfrm>
            <a:off x="2686391" y="5569810"/>
            <a:ext cx="51059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Lied: Ageeth de Haan, </a:t>
            </a:r>
            <a:r>
              <a:rPr lang="nl-NL" dirty="0" smtClean="0">
                <a:hlinkClick r:id="rId7"/>
              </a:rPr>
              <a:t>www.ageethdehaan.nl</a:t>
            </a:r>
            <a:r>
              <a:rPr lang="nl-NL" dirty="0" smtClean="0"/>
              <a:t> </a:t>
            </a:r>
            <a:br>
              <a:rPr lang="nl-NL" dirty="0" smtClean="0"/>
            </a:br>
            <a:r>
              <a:rPr lang="nl-NL" dirty="0" smtClean="0"/>
              <a:t>Tip: cd </a:t>
            </a:r>
            <a:r>
              <a:rPr lang="nl-NL" dirty="0" smtClean="0"/>
              <a:t>te bestellen via: </a:t>
            </a:r>
            <a:r>
              <a:rPr lang="nl-NL" dirty="0" smtClean="0">
                <a:hlinkClick r:id="rId8"/>
              </a:rPr>
              <a:t>info@ageethdehaan.nl</a:t>
            </a:r>
            <a:r>
              <a:rPr lang="nl-NL" dirty="0" smtClean="0"/>
              <a:t> </a:t>
            </a:r>
          </a:p>
          <a:p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17109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29</Words>
  <Application>Microsoft Macintosh PowerPoint</Application>
  <PresentationFormat>Diavoorstelling (4:3)</PresentationFormat>
  <Paragraphs>8</Paragraphs>
  <Slides>2</Slides>
  <Notes>1</Notes>
  <HiddenSlides>0</HiddenSlides>
  <MMClips>1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3" baseType="lpstr">
      <vt:lpstr>Office-thema</vt:lpstr>
      <vt:lpstr>Wie ben ik</vt:lpstr>
      <vt:lpstr>Liedje familie!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Wie ben ik</dc:title>
  <dc:creator>Monique Wijnker</dc:creator>
  <cp:lastModifiedBy>Monique Wijnker</cp:lastModifiedBy>
  <cp:revision>6</cp:revision>
  <dcterms:created xsi:type="dcterms:W3CDTF">2017-08-02T08:18:36Z</dcterms:created>
  <dcterms:modified xsi:type="dcterms:W3CDTF">2017-08-03T10:08:31Z</dcterms:modified>
</cp:coreProperties>
</file>