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46247.jpg" descr="4624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3" name="496_1000x670.jpg" descr="496_1000x67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5100" y="622300"/>
            <a:ext cx="12674600" cy="8509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6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7" name="1423231487.jpg" descr="142323148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400" y="565150"/>
            <a:ext cx="12700000" cy="8623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1" name="d140829hh0002.jpg" descr="d140829hh000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352550"/>
            <a:ext cx="13004800" cy="7048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5" name="kate-johan-mari-henri-mari-ten-spelende-kinderen-in-de-sneeuw-e1468413760961.jpg" descr="kate-johan-mari-henri-mari-ten-spelende-kinderen-in-de-sneeuw-e146841376096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39900" y="1543050"/>
            <a:ext cx="9525000" cy="6667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8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9" name="edd_1440x0_90_1_0_c.jpg" descr="edd_1440x0_90_1_0_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19100"/>
            <a:ext cx="13004800" cy="8915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2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3" name="763.jpeg" descr="76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57350" y="2139950"/>
            <a:ext cx="9690100" cy="5473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