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61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de geluidsiconen</a:t>
            </a:r>
            <a:r>
              <a:rPr lang="nl-NL" baseline="0" dirty="0" smtClean="0"/>
              <a:t> om de muziekfragmenten te starten/stoppen.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167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Afbeeldingen via Google.com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6254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de geluidsiconen</a:t>
            </a:r>
            <a:r>
              <a:rPr lang="nl-NL" baseline="0" dirty="0" smtClean="0"/>
              <a:t> om de muziekfragmenten te starten/stoppen.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5676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de geluidsiconen</a:t>
            </a:r>
            <a:r>
              <a:rPr lang="nl-NL" baseline="0" dirty="0" smtClean="0"/>
              <a:t> om de muziekfragmenten te starten/stoppen.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607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jpg"/><Relationship Id="rId12" Type="http://schemas.openxmlformats.org/officeDocument/2006/relationships/image" Target="../media/image5.jpg"/><Relationship Id="rId13" Type="http://schemas.openxmlformats.org/officeDocument/2006/relationships/image" Target="../media/image6.jpg"/><Relationship Id="rId14" Type="http://schemas.openxmlformats.org/officeDocument/2006/relationships/image" Target="../media/image7.jpg"/><Relationship Id="rId15" Type="http://schemas.openxmlformats.org/officeDocument/2006/relationships/image" Target="../media/image8.png"/><Relationship Id="rId1" Type="http://schemas.microsoft.com/office/2007/relationships/media" Target="../media/media1.mp3"/><Relationship Id="rId2" Type="http://schemas.openxmlformats.org/officeDocument/2006/relationships/audio" Target="../media/media1.mp3"/><Relationship Id="rId3" Type="http://schemas.microsoft.com/office/2007/relationships/media" Target="../media/media2.mp3"/><Relationship Id="rId4" Type="http://schemas.openxmlformats.org/officeDocument/2006/relationships/audio" Target="../media/media2.mp3"/><Relationship Id="rId5" Type="http://schemas.microsoft.com/office/2007/relationships/media" Target="../media/media3.mp3"/><Relationship Id="rId6" Type="http://schemas.openxmlformats.org/officeDocument/2006/relationships/audio" Target="../media/media3.mp3"/><Relationship Id="rId7" Type="http://schemas.microsoft.com/office/2007/relationships/media" Target="../media/media4.mp3"/><Relationship Id="rId8" Type="http://schemas.openxmlformats.org/officeDocument/2006/relationships/audio" Target="../media/media4.mp3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4" Type="http://schemas.openxmlformats.org/officeDocument/2006/relationships/audio" Target="../media/media6.mp3"/><Relationship Id="rId5" Type="http://schemas.microsoft.com/office/2007/relationships/media" Target="../media/media7.mp3"/><Relationship Id="rId6" Type="http://schemas.openxmlformats.org/officeDocument/2006/relationships/audio" Target="../media/media7.mp3"/><Relationship Id="rId7" Type="http://schemas.microsoft.com/office/2007/relationships/media" Target="../media/media8.mp3"/><Relationship Id="rId8" Type="http://schemas.openxmlformats.org/officeDocument/2006/relationships/audio" Target="../media/media8.mp3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3.xml"/><Relationship Id="rId11" Type="http://schemas.openxmlformats.org/officeDocument/2006/relationships/image" Target="../media/image8.png"/><Relationship Id="rId1" Type="http://schemas.microsoft.com/office/2007/relationships/media" Target="../media/media5.mp3"/><Relationship Id="rId2" Type="http://schemas.openxmlformats.org/officeDocument/2006/relationships/audio" Target="../media/media5.mp3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0.mp3"/><Relationship Id="rId4" Type="http://schemas.openxmlformats.org/officeDocument/2006/relationships/audio" Target="../media/media10.mp3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1" Type="http://schemas.microsoft.com/office/2007/relationships/media" Target="../media/media9.mp3"/><Relationship Id="rId2" Type="http://schemas.openxmlformats.org/officeDocument/2006/relationships/audio" Target="../media/media9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Over polen en planeten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3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ruimtevaarschip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6" y="134956"/>
            <a:ext cx="4494901" cy="2890221"/>
          </a:xfrm>
          <a:prstGeom prst="rect">
            <a:avLst/>
          </a:prstGeom>
        </p:spPr>
      </p:pic>
      <p:pic>
        <p:nvPicPr>
          <p:cNvPr id="5" name="Afbeelding 4" descr="noorderlicht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6" b="5387"/>
          <a:stretch/>
        </p:blipFill>
        <p:spPr>
          <a:xfrm>
            <a:off x="4818054" y="134956"/>
            <a:ext cx="4126073" cy="2838436"/>
          </a:xfrm>
          <a:prstGeom prst="rect">
            <a:avLst/>
          </a:prstGeom>
        </p:spPr>
      </p:pic>
      <p:pic>
        <p:nvPicPr>
          <p:cNvPr id="6" name="Afbeelding 5" descr="astronau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000" y="3160132"/>
            <a:ext cx="3511127" cy="3511127"/>
          </a:xfrm>
          <a:prstGeom prst="rect">
            <a:avLst/>
          </a:prstGeom>
        </p:spPr>
      </p:pic>
      <p:pic>
        <p:nvPicPr>
          <p:cNvPr id="7" name="Afbeelding 6" descr="maanlandschap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6" y="3754815"/>
            <a:ext cx="5184790" cy="291644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169520" y="2493053"/>
            <a:ext cx="42286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nl-NL" sz="2400" b="1" dirty="0" smtClean="0">
                <a:solidFill>
                  <a:schemeClr val="bg1"/>
                </a:solidFill>
              </a:rPr>
              <a:t>1.</a:t>
            </a:r>
            <a:endParaRPr lang="nl-NL" sz="2400" b="1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4907536" y="2493053"/>
            <a:ext cx="42286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nl-NL" sz="2400" b="1" dirty="0">
                <a:solidFill>
                  <a:schemeClr val="bg1"/>
                </a:solidFill>
              </a:rPr>
              <a:t>2</a:t>
            </a:r>
            <a:r>
              <a:rPr lang="nl-NL" sz="2400" b="1" dirty="0" smtClean="0">
                <a:solidFill>
                  <a:schemeClr val="bg1"/>
                </a:solidFill>
              </a:rPr>
              <a:t>.</a:t>
            </a:r>
            <a:endParaRPr lang="nl-NL" sz="2400" b="1" dirty="0">
              <a:solidFill>
                <a:schemeClr val="bg1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169520" y="6178992"/>
            <a:ext cx="42286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nl-NL" sz="2400" b="1" dirty="0" smtClean="0">
                <a:solidFill>
                  <a:schemeClr val="bg1"/>
                </a:solidFill>
              </a:rPr>
              <a:t>3.</a:t>
            </a:r>
            <a:endParaRPr lang="nl-NL" sz="2400" b="1" dirty="0">
              <a:solidFill>
                <a:schemeClr val="bg1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5539819" y="3262548"/>
            <a:ext cx="42286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nl-NL" sz="2400" b="1" dirty="0">
                <a:solidFill>
                  <a:schemeClr val="bg1"/>
                </a:solidFill>
              </a:rPr>
              <a:t>4</a:t>
            </a:r>
            <a:r>
              <a:rPr lang="nl-NL" sz="2400" b="1" dirty="0" smtClean="0">
                <a:solidFill>
                  <a:schemeClr val="bg1"/>
                </a:solidFill>
              </a:rPr>
              <a:t>.</a:t>
            </a:r>
            <a:endParaRPr lang="nl-NL" sz="2400" b="1" dirty="0">
              <a:solidFill>
                <a:schemeClr val="bg1"/>
              </a:solidFill>
            </a:endParaRPr>
          </a:p>
        </p:txBody>
      </p:sp>
      <p:pic>
        <p:nvPicPr>
          <p:cNvPr id="15" name="Mussorgsky_Night_On_Bald_Mounta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62986" y="3065818"/>
            <a:ext cx="627004" cy="627004"/>
          </a:xfrm>
          <a:prstGeom prst="rect">
            <a:avLst/>
          </a:prstGeom>
        </p:spPr>
      </p:pic>
      <p:pic>
        <p:nvPicPr>
          <p:cNvPr id="16" name="stukje_stravinsky_sacre_deel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1268" y="3066762"/>
            <a:ext cx="626060" cy="626060"/>
          </a:xfrm>
          <a:prstGeom prst="rect">
            <a:avLst/>
          </a:prstGeom>
        </p:spPr>
      </p:pic>
      <p:pic>
        <p:nvPicPr>
          <p:cNvPr id="17" name="Stukje_Nacht_Prokofiev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174853" y="3065818"/>
            <a:ext cx="627004" cy="627004"/>
          </a:xfrm>
          <a:prstGeom prst="rect">
            <a:avLst/>
          </a:prstGeom>
        </p:spPr>
      </p:pic>
      <p:pic>
        <p:nvPicPr>
          <p:cNvPr id="18" name="Also_Sprach_Zarazustra_Strauss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32353" y="3066761"/>
            <a:ext cx="659171" cy="65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97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77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23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602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234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Voyager Golden Record</a:t>
            </a:r>
            <a:endParaRPr lang="nl-NL" dirty="0"/>
          </a:p>
        </p:txBody>
      </p:sp>
      <p:pic>
        <p:nvPicPr>
          <p:cNvPr id="4" name="Afbeelding 3" descr="Golden_Record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9" b="10448"/>
          <a:stretch/>
        </p:blipFill>
        <p:spPr>
          <a:xfrm>
            <a:off x="1421348" y="1324005"/>
            <a:ext cx="2407132" cy="2392106"/>
          </a:xfrm>
          <a:prstGeom prst="rect">
            <a:avLst/>
          </a:prstGeom>
        </p:spPr>
      </p:pic>
      <p:pic>
        <p:nvPicPr>
          <p:cNvPr id="5" name="Afbeelding 4" descr="Golden_Record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11" y="1309968"/>
            <a:ext cx="2407635" cy="2407635"/>
          </a:xfrm>
          <a:prstGeom prst="rect">
            <a:avLst/>
          </a:prstGeom>
        </p:spPr>
      </p:pic>
      <p:pic>
        <p:nvPicPr>
          <p:cNvPr id="6" name="Afbeelding 5" descr="goldenrecord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11" y="4030931"/>
            <a:ext cx="3653397" cy="2452160"/>
          </a:xfrm>
          <a:prstGeom prst="rect">
            <a:avLst/>
          </a:prstGeom>
        </p:spPr>
      </p:pic>
      <p:pic>
        <p:nvPicPr>
          <p:cNvPr id="7" name="Afbeelding 6" descr="Voyager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13886" r="12747" b="14772"/>
          <a:stretch/>
        </p:blipFill>
        <p:spPr>
          <a:xfrm>
            <a:off x="619807" y="4032360"/>
            <a:ext cx="3208673" cy="2450731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1275869" y="3663655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G</a:t>
            </a:r>
            <a:r>
              <a:rPr lang="nl-NL" dirty="0" smtClean="0"/>
              <a:t>ouden grammofoonplaat</a:t>
            </a:r>
            <a:endParaRPr lang="nl-NL" dirty="0"/>
          </a:p>
        </p:txBody>
      </p:sp>
      <p:sp>
        <p:nvSpPr>
          <p:cNvPr id="9" name="Tekstvak 8"/>
          <p:cNvSpPr txBox="1"/>
          <p:nvPr/>
        </p:nvSpPr>
        <p:spPr>
          <a:xfrm>
            <a:off x="4911664" y="366365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G</a:t>
            </a:r>
            <a:r>
              <a:rPr lang="nl-NL" dirty="0" smtClean="0"/>
              <a:t>ouden platenhoes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995733" y="6488668"/>
            <a:ext cx="2450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Ruimtevaartuig Voyager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5538189" y="6483090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G</a:t>
            </a:r>
            <a:r>
              <a:rPr lang="nl-NL" dirty="0" smtClean="0"/>
              <a:t>ouden hoes en plaat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2585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Vier fragmenten van de Golden Record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1478050" y="2908436"/>
            <a:ext cx="190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Muziekfragment 1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5444440" y="2916648"/>
            <a:ext cx="190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Muziekfragment 2</a:t>
            </a:r>
            <a:endParaRPr lang="nl-NL" dirty="0"/>
          </a:p>
        </p:txBody>
      </p:sp>
      <p:sp>
        <p:nvSpPr>
          <p:cNvPr id="9" name="Tekstvak 8"/>
          <p:cNvSpPr txBox="1"/>
          <p:nvPr/>
        </p:nvSpPr>
        <p:spPr>
          <a:xfrm>
            <a:off x="1478050" y="5330207"/>
            <a:ext cx="190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Muziekfragment 3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5444440" y="5330207"/>
            <a:ext cx="1904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Muziekfragment 4</a:t>
            </a:r>
            <a:endParaRPr lang="nl-NL" dirty="0"/>
          </a:p>
        </p:txBody>
      </p:sp>
      <p:pic>
        <p:nvPicPr>
          <p:cNvPr id="12" name="Louis_Armstrong_trompet_Amerika_Golden_Recor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17927" y="1982961"/>
            <a:ext cx="812800" cy="812800"/>
          </a:xfrm>
          <a:prstGeom prst="rect">
            <a:avLst/>
          </a:prstGeom>
        </p:spPr>
      </p:pic>
      <p:pic>
        <p:nvPicPr>
          <p:cNvPr id="13" name="Bruiloftslied_Peru_Golden_Record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95792" y="1982961"/>
            <a:ext cx="812800" cy="812800"/>
          </a:xfrm>
          <a:prstGeom prst="rect">
            <a:avLst/>
          </a:prstGeom>
        </p:spPr>
      </p:pic>
      <p:pic>
        <p:nvPicPr>
          <p:cNvPr id="14" name="Beethoven_5_symfonie_Golden_Record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17927" y="4273753"/>
            <a:ext cx="812800" cy="812800"/>
          </a:xfrm>
          <a:prstGeom prst="rect">
            <a:avLst/>
          </a:prstGeom>
        </p:spPr>
      </p:pic>
      <p:pic>
        <p:nvPicPr>
          <p:cNvPr id="16" name="Doedelzakken_uit_Azerbeidzjan_Golden_Record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95792" y="427375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58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35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994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551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Tekenen op muziek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2493530" y="3863585"/>
            <a:ext cx="211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Muziekfragment 1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5004321" y="3863377"/>
            <a:ext cx="211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Muziekfragment 2</a:t>
            </a:r>
          </a:p>
        </p:txBody>
      </p:sp>
      <p:pic>
        <p:nvPicPr>
          <p:cNvPr id="6" name="LeCarnavalDesAnimaux-07.Aquarium">
            <a:hlinkClick r:id="" action="ppaction://media"/>
            <a:extLst>
              <a:ext uri="{FF2B5EF4-FFF2-40B4-BE49-F238E27FC236}">
                <a16:creationId xmlns:a16="http://schemas.microsoft.com/office/drawing/2014/main" xmlns="" id="{41A59F80-45EA-43CE-B4AC-C547D382BC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57807" y="2844971"/>
            <a:ext cx="609600" cy="609600"/>
          </a:xfrm>
          <a:prstGeom prst="rect">
            <a:avLst/>
          </a:prstGeom>
        </p:spPr>
      </p:pic>
      <p:pic>
        <p:nvPicPr>
          <p:cNvPr id="7" name="LeCarnavalDesAnimaux-12.Fossilesfossils">
            <a:hlinkClick r:id="" action="ppaction://media"/>
            <a:extLst>
              <a:ext uri="{FF2B5EF4-FFF2-40B4-BE49-F238E27FC236}">
                <a16:creationId xmlns:a16="http://schemas.microsoft.com/office/drawing/2014/main" xmlns="" id="{CB287381-C957-46FE-AFDA-AB9EE0B6ECC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47016" y="2844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83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9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92</Words>
  <Application>Microsoft Macintosh PowerPoint</Application>
  <PresentationFormat>Diavoorstelling (4:3)</PresentationFormat>
  <Paragraphs>28</Paragraphs>
  <Slides>5</Slides>
  <Notes>4</Notes>
  <HiddenSlides>0</HiddenSlides>
  <MMClips>10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6" baseType="lpstr">
      <vt:lpstr>Office-thema</vt:lpstr>
      <vt:lpstr>Over polen en planeten</vt:lpstr>
      <vt:lpstr>PowerPoint-presentatie</vt:lpstr>
      <vt:lpstr>Voyager Golden Record</vt:lpstr>
      <vt:lpstr>Vier fragmenten van de Golden Record</vt:lpstr>
      <vt:lpstr>Tekenen op muziek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15</cp:revision>
  <dcterms:created xsi:type="dcterms:W3CDTF">2017-08-02T08:18:36Z</dcterms:created>
  <dcterms:modified xsi:type="dcterms:W3CDTF">2017-08-04T10:36:54Z</dcterms:modified>
</cp:coreProperties>
</file>