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6" name="Shape 12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elteks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18" name="Hoofdtekst - niveau één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</p:spPr>
        <p:txBody>
          <a:bodyPr/>
          <a:lstStyle>
            <a:lvl1pPr>
              <a:buSzPct val="75000"/>
              <a:defRPr sz="3600"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>
              <a:buSzPct val="75000"/>
              <a:defRPr sz="3600"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>
              <a:buSzPct val="75000"/>
              <a:defRPr sz="3600"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>
              <a:buSzPct val="75000"/>
              <a:defRPr sz="3600"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>
              <a:buSzPct val="75000"/>
              <a:defRPr sz="3600"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19" name="Dianumm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1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Shape 12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0" name="zonnestelselvolgordeklas-1024x357.jpg" descr="zonnestelselvolgordeklas-1024x35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9050"/>
            <a:ext cx="13004800" cy="453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Het-heelal-sterren-planeten-kometen-de-maan.jpg" descr="Het-heelal-sterren-planeten-kometen-de-maan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00961" y="4517580"/>
            <a:ext cx="8202878" cy="61521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2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4" name="Shape 12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5" name="tethys1.jpg" descr="tethys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5600" y="0"/>
            <a:ext cx="97536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mars-de-rode-planeet.jpg" descr="mars-de-rode-planee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85193" y="-271158"/>
            <a:ext cx="9418246" cy="58864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as_maan.jpg" descr="as_maan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402832" y="439737"/>
            <a:ext cx="3810002" cy="38481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c19702ada9870a26bb6da902baa0b8a5-1472892551.jpg" descr="c19702ada9870a26bb6da902baa0b8a5-1472892551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54988" y="4916930"/>
            <a:ext cx="7528357" cy="4967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venus.jpg" descr="venus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07032" y="507304"/>
            <a:ext cx="3890765" cy="38907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jupiter.jpg" descr="jupit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285453" y="5454798"/>
            <a:ext cx="7949493" cy="43372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dandelion-1363238_1920.jpg" descr="dandelion-1363238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6000" y="0"/>
            <a:ext cx="10972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IMG_20171126_162409.jpg" descr="IMG_20171126_162409.jpg"/>
          <p:cNvPicPr>
            <a:picLocks noChangeAspect="1"/>
          </p:cNvPicPr>
          <p:nvPr/>
        </p:nvPicPr>
        <p:blipFill>
          <a:blip r:embed="rId2">
            <a:extLst/>
          </a:blip>
          <a:srcRect l="0" t="1993" r="0" b="1993"/>
          <a:stretch>
            <a:fillRect/>
          </a:stretch>
        </p:blipFill>
        <p:spPr>
          <a:xfrm>
            <a:off x="0" y="194419"/>
            <a:ext cx="13004800" cy="93647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IMG_20171126_162416.jpg" descr="IMG_20171126_16241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IMG_20171126_162553.jpg" descr="IMG_20171126_16255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IMG_20171126_162600.jpg" descr="IMG_20171126_16260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4" name="IMG_20171126_163413.jpg" descr="IMG_20171126_16341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0198" y="181300"/>
            <a:ext cx="6229674" cy="4672255"/>
          </a:xfrm>
          <a:prstGeom prst="rect">
            <a:avLst/>
          </a:prstGeom>
          <a:ln w="63500">
            <a:solidFill>
              <a:srgbClr val="000000"/>
            </a:solidFill>
            <a:miter lim="400000"/>
          </a:ln>
        </p:spPr>
      </p:pic>
      <p:pic>
        <p:nvPicPr>
          <p:cNvPr id="165" name="IMG_20171126_163422.jpg" descr="IMG_20171126_16342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25851" y="181300"/>
            <a:ext cx="6229674" cy="4672255"/>
          </a:xfrm>
          <a:prstGeom prst="rect">
            <a:avLst/>
          </a:prstGeom>
          <a:ln w="63500">
            <a:solidFill>
              <a:srgbClr val="000000"/>
            </a:solidFill>
            <a:miter lim="400000"/>
          </a:ln>
        </p:spPr>
      </p:pic>
      <p:pic>
        <p:nvPicPr>
          <p:cNvPr id="166" name="IMG_20171126_163403.jpg" descr="IMG_20171126_163403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382385" y="4965317"/>
            <a:ext cx="6240030" cy="4680022"/>
          </a:xfrm>
          <a:prstGeom prst="rect">
            <a:avLst/>
          </a:prstGeom>
          <a:ln w="63500">
            <a:solidFill>
              <a:srgbClr val="000000"/>
            </a:solidFill>
            <a:miter lim="400000"/>
          </a:ln>
        </p:spPr>
      </p:pic>
      <p:sp>
        <p:nvSpPr>
          <p:cNvPr id="167" name="1"/>
          <p:cNvSpPr txBox="1"/>
          <p:nvPr/>
        </p:nvSpPr>
        <p:spPr>
          <a:xfrm>
            <a:off x="264515" y="252070"/>
            <a:ext cx="2837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1</a:t>
            </a:r>
          </a:p>
        </p:txBody>
      </p:sp>
      <p:sp>
        <p:nvSpPr>
          <p:cNvPr id="168" name="2"/>
          <p:cNvSpPr txBox="1"/>
          <p:nvPr/>
        </p:nvSpPr>
        <p:spPr>
          <a:xfrm>
            <a:off x="6817715" y="252070"/>
            <a:ext cx="2837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2</a:t>
            </a:r>
          </a:p>
        </p:txBody>
      </p:sp>
      <p:sp>
        <p:nvSpPr>
          <p:cNvPr id="169" name="3"/>
          <p:cNvSpPr txBox="1"/>
          <p:nvPr/>
        </p:nvSpPr>
        <p:spPr>
          <a:xfrm>
            <a:off x="3566515" y="5078070"/>
            <a:ext cx="2837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