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5FACDF-1BA6-4F3A-AC28-2B0A755499D2}" v="1" dt="2024-02-07T09:33:38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6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" y="7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E65FACDF-1BA6-4F3A-AC28-2B0A755499D2}"/>
    <pc:docChg chg="addSld delSld modSld">
      <pc:chgData name="Doremiek Lamain" userId="03bb414b8f2b17e4" providerId="LiveId" clId="{E65FACDF-1BA6-4F3A-AC28-2B0A755499D2}" dt="2024-02-07T09:33:39.168" v="1" actId="47"/>
      <pc:docMkLst>
        <pc:docMk/>
      </pc:docMkLst>
      <pc:sldChg chg="del">
        <pc:chgData name="Doremiek Lamain" userId="03bb414b8f2b17e4" providerId="LiveId" clId="{E65FACDF-1BA6-4F3A-AC28-2B0A755499D2}" dt="2024-02-07T09:33:39.168" v="1" actId="47"/>
        <pc:sldMkLst>
          <pc:docMk/>
          <pc:sldMk cId="2057984174" sldId="256"/>
        </pc:sldMkLst>
      </pc:sldChg>
      <pc:sldChg chg="add modTransition">
        <pc:chgData name="Doremiek Lamain" userId="03bb414b8f2b17e4" providerId="LiveId" clId="{E65FACDF-1BA6-4F3A-AC28-2B0A755499D2}" dt="2024-02-07T09:33:37.999" v="0"/>
        <pc:sldMkLst>
          <pc:docMk/>
          <pc:sldMk cId="0" sldId="27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33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1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870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39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069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64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512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06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947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18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657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0B3DA-6357-4285-93BF-22DDEC7C60B4}" type="datetimeFigureOut">
              <a:rPr lang="nl-NL" smtClean="0"/>
              <a:t>7-2-2024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52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Stopmotion met je vriendjes VL (video 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5350" y="0"/>
            <a:ext cx="12722701" cy="6858000"/>
          </a:xfrm>
        </p:spPr>
      </p:pic>
    </p:spTree>
    <p:extLst>
      <p:ext uri="{BB962C8B-B14F-4D97-AF65-F5344CB8AC3E}">
        <p14:creationId xmlns:p14="http://schemas.microsoft.com/office/powerpoint/2010/main" val="355985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Breedbeeld</PresentationFormat>
  <Paragraphs>0</Paragraphs>
  <Slides>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3</cp:revision>
  <dcterms:created xsi:type="dcterms:W3CDTF">2018-06-22T07:25:52Z</dcterms:created>
  <dcterms:modified xsi:type="dcterms:W3CDTF">2024-02-07T09:33:40Z</dcterms:modified>
</cp:coreProperties>
</file>