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75" r:id="rId2"/>
    <p:sldId id="266" r:id="rId3"/>
    <p:sldId id="267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x="17340263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C7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BD1502-48D8-4CB4-9FB1-30D2718E818E}" v="5" dt="2024-01-26T10:46:34.623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/>
      <a:tcStyle>
        <a:tcBdr/>
        <a:fill>
          <a:solidFill>
            <a:srgbClr val="E6EA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/>
      <a:tcStyle>
        <a:tcBdr/>
        <a:fill>
          <a:solidFill>
            <a:srgbClr val="F8F4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5CDDE"/>
          </a:solidFill>
        </a:fill>
      </a:tcStyle>
    </a:wholeTbl>
    <a:band2H>
      <a:tcTxStyle/>
      <a:tcStyle>
        <a:tcBdr/>
        <a:fill>
          <a:solidFill>
            <a:srgbClr val="EBE8E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7" d="100"/>
          <a:sy n="27" d="100"/>
        </p:scale>
        <p:origin x="68" y="1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99BD1502-48D8-4CB4-9FB1-30D2718E818E}"/>
    <pc:docChg chg="custSel addSld delSld modSld modMainMaster modNotesMaster">
      <pc:chgData name="Doremiek Lamain" userId="03bb414b8f2b17e4" providerId="LiveId" clId="{99BD1502-48D8-4CB4-9FB1-30D2718E818E}" dt="2024-01-26T10:50:17.632" v="96" actId="14100"/>
      <pc:docMkLst>
        <pc:docMk/>
      </pc:docMkLst>
      <pc:sldChg chg="delSp modSp mod setBg">
        <pc:chgData name="Doremiek Lamain" userId="03bb414b8f2b17e4" providerId="LiveId" clId="{99BD1502-48D8-4CB4-9FB1-30D2718E818E}" dt="2024-01-26T10:45:47.281" v="63"/>
        <pc:sldMkLst>
          <pc:docMk/>
          <pc:sldMk cId="0" sldId="256"/>
        </pc:sldMkLst>
        <pc:spChg chg="del">
          <ac:chgData name="Doremiek Lamain" userId="03bb414b8f2b17e4" providerId="LiveId" clId="{99BD1502-48D8-4CB4-9FB1-30D2718E818E}" dt="2024-01-26T10:45:37.657" v="58" actId="478"/>
          <ac:spMkLst>
            <pc:docMk/>
            <pc:sldMk cId="0" sldId="256"/>
            <ac:spMk id="110" creationId="{00000000-0000-0000-0000-000000000000}"/>
          </ac:spMkLst>
        </pc:spChg>
        <pc:spChg chg="del">
          <ac:chgData name="Doremiek Lamain" userId="03bb414b8f2b17e4" providerId="LiveId" clId="{99BD1502-48D8-4CB4-9FB1-30D2718E818E}" dt="2024-01-26T10:45:39.037" v="59" actId="478"/>
          <ac:spMkLst>
            <pc:docMk/>
            <pc:sldMk cId="0" sldId="256"/>
            <ac:spMk id="111" creationId="{00000000-0000-0000-0000-000000000000}"/>
          </ac:spMkLst>
        </pc:spChg>
        <pc:picChg chg="mod">
          <ac:chgData name="Doremiek Lamain" userId="03bb414b8f2b17e4" providerId="LiveId" clId="{99BD1502-48D8-4CB4-9FB1-30D2718E818E}" dt="2024-01-26T10:45:44.181" v="62" actId="1076"/>
          <ac:picMkLst>
            <pc:docMk/>
            <pc:sldMk cId="0" sldId="256"/>
            <ac:picMk id="112" creationId="{00000000-0000-0000-0000-000000000000}"/>
          </ac:picMkLst>
        </pc:picChg>
      </pc:sldChg>
      <pc:sldChg chg="delSp modSp mod">
        <pc:chgData name="Doremiek Lamain" userId="03bb414b8f2b17e4" providerId="LiveId" clId="{99BD1502-48D8-4CB4-9FB1-30D2718E818E}" dt="2024-01-26T10:45:33.792" v="57" actId="478"/>
        <pc:sldMkLst>
          <pc:docMk/>
          <pc:sldMk cId="0" sldId="257"/>
        </pc:sldMkLst>
        <pc:spChg chg="del">
          <ac:chgData name="Doremiek Lamain" userId="03bb414b8f2b17e4" providerId="LiveId" clId="{99BD1502-48D8-4CB4-9FB1-30D2718E818E}" dt="2024-01-26T10:45:31.279" v="56" actId="478"/>
          <ac:spMkLst>
            <pc:docMk/>
            <pc:sldMk cId="0" sldId="257"/>
            <ac:spMk id="114" creationId="{00000000-0000-0000-0000-000000000000}"/>
          </ac:spMkLst>
        </pc:spChg>
        <pc:spChg chg="del">
          <ac:chgData name="Doremiek Lamain" userId="03bb414b8f2b17e4" providerId="LiveId" clId="{99BD1502-48D8-4CB4-9FB1-30D2718E818E}" dt="2024-01-26T10:45:33.792" v="57" actId="478"/>
          <ac:spMkLst>
            <pc:docMk/>
            <pc:sldMk cId="0" sldId="257"/>
            <ac:spMk id="115" creationId="{00000000-0000-0000-0000-000000000000}"/>
          </ac:spMkLst>
        </pc:spChg>
        <pc:picChg chg="mod modCrop">
          <ac:chgData name="Doremiek Lamain" userId="03bb414b8f2b17e4" providerId="LiveId" clId="{99BD1502-48D8-4CB4-9FB1-30D2718E818E}" dt="2024-01-26T10:45:27.963" v="55" actId="732"/>
          <ac:picMkLst>
            <pc:docMk/>
            <pc:sldMk cId="0" sldId="257"/>
            <ac:picMk id="116" creationId="{00000000-0000-0000-0000-000000000000}"/>
          </ac:picMkLst>
        </pc:picChg>
        <pc:picChg chg="mod modCrop">
          <ac:chgData name="Doremiek Lamain" userId="03bb414b8f2b17e4" providerId="LiveId" clId="{99BD1502-48D8-4CB4-9FB1-30D2718E818E}" dt="2024-01-26T10:45:07.966" v="47" actId="1076"/>
          <ac:picMkLst>
            <pc:docMk/>
            <pc:sldMk cId="0" sldId="257"/>
            <ac:picMk id="117" creationId="{00000000-0000-0000-0000-000000000000}"/>
          </ac:picMkLst>
        </pc:picChg>
      </pc:sldChg>
      <pc:sldChg chg="delSp modSp mod">
        <pc:chgData name="Doremiek Lamain" userId="03bb414b8f2b17e4" providerId="LiveId" clId="{99BD1502-48D8-4CB4-9FB1-30D2718E818E}" dt="2024-01-26T10:44:45.914" v="37" actId="1076"/>
        <pc:sldMkLst>
          <pc:docMk/>
          <pc:sldMk cId="0" sldId="258"/>
        </pc:sldMkLst>
        <pc:spChg chg="del">
          <ac:chgData name="Doremiek Lamain" userId="03bb414b8f2b17e4" providerId="LiveId" clId="{99BD1502-48D8-4CB4-9FB1-30D2718E818E}" dt="2024-01-26T10:44:18.147" v="22" actId="478"/>
          <ac:spMkLst>
            <pc:docMk/>
            <pc:sldMk cId="0" sldId="258"/>
            <ac:spMk id="119" creationId="{00000000-0000-0000-0000-000000000000}"/>
          </ac:spMkLst>
        </pc:spChg>
        <pc:spChg chg="del">
          <ac:chgData name="Doremiek Lamain" userId="03bb414b8f2b17e4" providerId="LiveId" clId="{99BD1502-48D8-4CB4-9FB1-30D2718E818E}" dt="2024-01-26T10:44:18.993" v="23" actId="478"/>
          <ac:spMkLst>
            <pc:docMk/>
            <pc:sldMk cId="0" sldId="258"/>
            <ac:spMk id="120" creationId="{00000000-0000-0000-0000-000000000000}"/>
          </ac:spMkLst>
        </pc:spChg>
        <pc:picChg chg="mod modCrop">
          <ac:chgData name="Doremiek Lamain" userId="03bb414b8f2b17e4" providerId="LiveId" clId="{99BD1502-48D8-4CB4-9FB1-30D2718E818E}" dt="2024-01-26T10:44:45.914" v="37" actId="1076"/>
          <ac:picMkLst>
            <pc:docMk/>
            <pc:sldMk cId="0" sldId="258"/>
            <ac:picMk id="121" creationId="{00000000-0000-0000-0000-000000000000}"/>
          </ac:picMkLst>
        </pc:picChg>
        <pc:picChg chg="mod">
          <ac:chgData name="Doremiek Lamain" userId="03bb414b8f2b17e4" providerId="LiveId" clId="{99BD1502-48D8-4CB4-9FB1-30D2718E818E}" dt="2024-01-26T10:44:42.474" v="34" actId="688"/>
          <ac:picMkLst>
            <pc:docMk/>
            <pc:sldMk cId="0" sldId="258"/>
            <ac:picMk id="122" creationId="{00000000-0000-0000-0000-000000000000}"/>
          </ac:picMkLst>
        </pc:picChg>
      </pc:sldChg>
      <pc:sldChg chg="modSp mod">
        <pc:chgData name="Doremiek Lamain" userId="03bb414b8f2b17e4" providerId="LiveId" clId="{99BD1502-48D8-4CB4-9FB1-30D2718E818E}" dt="2024-01-26T10:44:13.287" v="21" actId="1036"/>
        <pc:sldMkLst>
          <pc:docMk/>
          <pc:sldMk cId="0" sldId="259"/>
        </pc:sldMkLst>
        <pc:picChg chg="mod">
          <ac:chgData name="Doremiek Lamain" userId="03bb414b8f2b17e4" providerId="LiveId" clId="{99BD1502-48D8-4CB4-9FB1-30D2718E818E}" dt="2024-01-26T10:44:13.287" v="21" actId="1036"/>
          <ac:picMkLst>
            <pc:docMk/>
            <pc:sldMk cId="0" sldId="259"/>
            <ac:picMk id="126" creationId="{00000000-0000-0000-0000-000000000000}"/>
          </ac:picMkLst>
        </pc:picChg>
      </pc:sldChg>
      <pc:sldChg chg="delSp modSp mod setBg">
        <pc:chgData name="Doremiek Lamain" userId="03bb414b8f2b17e4" providerId="LiveId" clId="{99BD1502-48D8-4CB4-9FB1-30D2718E818E}" dt="2024-01-26T10:43:55.711" v="16" actId="478"/>
        <pc:sldMkLst>
          <pc:docMk/>
          <pc:sldMk cId="0" sldId="260"/>
        </pc:sldMkLst>
        <pc:spChg chg="del">
          <ac:chgData name="Doremiek Lamain" userId="03bb414b8f2b17e4" providerId="LiveId" clId="{99BD1502-48D8-4CB4-9FB1-30D2718E818E}" dt="2024-01-26T10:43:55.711" v="16" actId="478"/>
          <ac:spMkLst>
            <pc:docMk/>
            <pc:sldMk cId="0" sldId="260"/>
            <ac:spMk id="128" creationId="{00000000-0000-0000-0000-000000000000}"/>
          </ac:spMkLst>
        </pc:spChg>
        <pc:spChg chg="del">
          <ac:chgData name="Doremiek Lamain" userId="03bb414b8f2b17e4" providerId="LiveId" clId="{99BD1502-48D8-4CB4-9FB1-30D2718E818E}" dt="2024-01-26T10:43:54.200" v="15" actId="478"/>
          <ac:spMkLst>
            <pc:docMk/>
            <pc:sldMk cId="0" sldId="260"/>
            <ac:spMk id="129" creationId="{00000000-0000-0000-0000-000000000000}"/>
          </ac:spMkLst>
        </pc:spChg>
        <pc:picChg chg="mod">
          <ac:chgData name="Doremiek Lamain" userId="03bb414b8f2b17e4" providerId="LiveId" clId="{99BD1502-48D8-4CB4-9FB1-30D2718E818E}" dt="2024-01-26T10:43:43.597" v="13" actId="1076"/>
          <ac:picMkLst>
            <pc:docMk/>
            <pc:sldMk cId="0" sldId="260"/>
            <ac:picMk id="130" creationId="{00000000-0000-0000-0000-000000000000}"/>
          </ac:picMkLst>
        </pc:picChg>
      </pc:sldChg>
      <pc:sldChg chg="delSp modSp mod">
        <pc:chgData name="Doremiek Lamain" userId="03bb414b8f2b17e4" providerId="LiveId" clId="{99BD1502-48D8-4CB4-9FB1-30D2718E818E}" dt="2024-01-26T10:43:33.290" v="11" actId="478"/>
        <pc:sldMkLst>
          <pc:docMk/>
          <pc:sldMk cId="0" sldId="261"/>
        </pc:sldMkLst>
        <pc:spChg chg="del">
          <ac:chgData name="Doremiek Lamain" userId="03bb414b8f2b17e4" providerId="LiveId" clId="{99BD1502-48D8-4CB4-9FB1-30D2718E818E}" dt="2024-01-26T10:43:32.355" v="10" actId="478"/>
          <ac:spMkLst>
            <pc:docMk/>
            <pc:sldMk cId="0" sldId="261"/>
            <ac:spMk id="132" creationId="{00000000-0000-0000-0000-000000000000}"/>
          </ac:spMkLst>
        </pc:spChg>
        <pc:spChg chg="del">
          <ac:chgData name="Doremiek Lamain" userId="03bb414b8f2b17e4" providerId="LiveId" clId="{99BD1502-48D8-4CB4-9FB1-30D2718E818E}" dt="2024-01-26T10:43:33.290" v="11" actId="478"/>
          <ac:spMkLst>
            <pc:docMk/>
            <pc:sldMk cId="0" sldId="261"/>
            <ac:spMk id="133" creationId="{00000000-0000-0000-0000-000000000000}"/>
          </ac:spMkLst>
        </pc:spChg>
        <pc:picChg chg="mod">
          <ac:chgData name="Doremiek Lamain" userId="03bb414b8f2b17e4" providerId="LiveId" clId="{99BD1502-48D8-4CB4-9FB1-30D2718E818E}" dt="2024-01-26T10:43:11.330" v="4"/>
          <ac:picMkLst>
            <pc:docMk/>
            <pc:sldMk cId="0" sldId="261"/>
            <ac:picMk id="134" creationId="{00000000-0000-0000-0000-000000000000}"/>
          </ac:picMkLst>
        </pc:picChg>
      </pc:sldChg>
      <pc:sldChg chg="delSp modSp mod">
        <pc:chgData name="Doremiek Lamain" userId="03bb414b8f2b17e4" providerId="LiveId" clId="{99BD1502-48D8-4CB4-9FB1-30D2718E818E}" dt="2024-01-26T10:43:26.754" v="9" actId="478"/>
        <pc:sldMkLst>
          <pc:docMk/>
          <pc:sldMk cId="0" sldId="262"/>
        </pc:sldMkLst>
        <pc:spChg chg="del">
          <ac:chgData name="Doremiek Lamain" userId="03bb414b8f2b17e4" providerId="LiveId" clId="{99BD1502-48D8-4CB4-9FB1-30D2718E818E}" dt="2024-01-26T10:43:26.754" v="9" actId="478"/>
          <ac:spMkLst>
            <pc:docMk/>
            <pc:sldMk cId="0" sldId="262"/>
            <ac:spMk id="136" creationId="{00000000-0000-0000-0000-000000000000}"/>
          </ac:spMkLst>
        </pc:spChg>
        <pc:spChg chg="del">
          <ac:chgData name="Doremiek Lamain" userId="03bb414b8f2b17e4" providerId="LiveId" clId="{99BD1502-48D8-4CB4-9FB1-30D2718E818E}" dt="2024-01-26T10:43:25.935" v="8" actId="478"/>
          <ac:spMkLst>
            <pc:docMk/>
            <pc:sldMk cId="0" sldId="262"/>
            <ac:spMk id="137" creationId="{00000000-0000-0000-0000-000000000000}"/>
          </ac:spMkLst>
        </pc:spChg>
        <pc:picChg chg="mod">
          <ac:chgData name="Doremiek Lamain" userId="03bb414b8f2b17e4" providerId="LiveId" clId="{99BD1502-48D8-4CB4-9FB1-30D2718E818E}" dt="2024-01-26T10:43:11.330" v="4"/>
          <ac:picMkLst>
            <pc:docMk/>
            <pc:sldMk cId="0" sldId="262"/>
            <ac:picMk id="138" creationId="{00000000-0000-0000-0000-000000000000}"/>
          </ac:picMkLst>
        </pc:picChg>
        <pc:picChg chg="mod">
          <ac:chgData name="Doremiek Lamain" userId="03bb414b8f2b17e4" providerId="LiveId" clId="{99BD1502-48D8-4CB4-9FB1-30D2718E818E}" dt="2024-01-26T10:43:11.330" v="4"/>
          <ac:picMkLst>
            <pc:docMk/>
            <pc:sldMk cId="0" sldId="262"/>
            <ac:picMk id="139" creationId="{00000000-0000-0000-0000-000000000000}"/>
          </ac:picMkLst>
        </pc:picChg>
      </pc:sldChg>
      <pc:sldChg chg="modSp mod">
        <pc:chgData name="Doremiek Lamain" userId="03bb414b8f2b17e4" providerId="LiveId" clId="{99BD1502-48D8-4CB4-9FB1-30D2718E818E}" dt="2024-01-26T10:43:19.851" v="7" actId="1076"/>
        <pc:sldMkLst>
          <pc:docMk/>
          <pc:sldMk cId="0" sldId="263"/>
        </pc:sldMkLst>
        <pc:picChg chg="mod">
          <ac:chgData name="Doremiek Lamain" userId="03bb414b8f2b17e4" providerId="LiveId" clId="{99BD1502-48D8-4CB4-9FB1-30D2718E818E}" dt="2024-01-26T10:43:19.851" v="7" actId="1076"/>
          <ac:picMkLst>
            <pc:docMk/>
            <pc:sldMk cId="0" sldId="263"/>
            <ac:picMk id="143" creationId="{00000000-0000-0000-0000-000000000000}"/>
          </ac:picMkLst>
        </pc:picChg>
      </pc:sldChg>
      <pc:sldChg chg="delSp modSp mod">
        <pc:chgData name="Doremiek Lamain" userId="03bb414b8f2b17e4" providerId="LiveId" clId="{99BD1502-48D8-4CB4-9FB1-30D2718E818E}" dt="2024-01-26T10:50:17.632" v="96" actId="14100"/>
        <pc:sldMkLst>
          <pc:docMk/>
          <pc:sldMk cId="0" sldId="264"/>
        </pc:sldMkLst>
        <pc:spChg chg="del">
          <ac:chgData name="Doremiek Lamain" userId="03bb414b8f2b17e4" providerId="LiveId" clId="{99BD1502-48D8-4CB4-9FB1-30D2718E818E}" dt="2024-01-26T10:50:12.722" v="94" actId="478"/>
          <ac:spMkLst>
            <pc:docMk/>
            <pc:sldMk cId="0" sldId="264"/>
            <ac:spMk id="145" creationId="{00000000-0000-0000-0000-000000000000}"/>
          </ac:spMkLst>
        </pc:spChg>
        <pc:spChg chg="del">
          <ac:chgData name="Doremiek Lamain" userId="03bb414b8f2b17e4" providerId="LiveId" clId="{99BD1502-48D8-4CB4-9FB1-30D2718E818E}" dt="2024-01-26T10:50:11.578" v="93" actId="478"/>
          <ac:spMkLst>
            <pc:docMk/>
            <pc:sldMk cId="0" sldId="264"/>
            <ac:spMk id="146" creationId="{00000000-0000-0000-0000-000000000000}"/>
          </ac:spMkLst>
        </pc:spChg>
        <pc:picChg chg="mod">
          <ac:chgData name="Doremiek Lamain" userId="03bb414b8f2b17e4" providerId="LiveId" clId="{99BD1502-48D8-4CB4-9FB1-30D2718E818E}" dt="2024-01-26T10:50:17.632" v="96" actId="14100"/>
          <ac:picMkLst>
            <pc:docMk/>
            <pc:sldMk cId="0" sldId="264"/>
            <ac:picMk id="147" creationId="{00000000-0000-0000-0000-000000000000}"/>
          </ac:picMkLst>
        </pc:picChg>
      </pc:sldChg>
      <pc:sldChg chg="new del">
        <pc:chgData name="Doremiek Lamain" userId="03bb414b8f2b17e4" providerId="LiveId" clId="{99BD1502-48D8-4CB4-9FB1-30D2718E818E}" dt="2024-01-26T10:46:09.904" v="69" actId="47"/>
        <pc:sldMkLst>
          <pc:docMk/>
          <pc:sldMk cId="1098374356" sldId="265"/>
        </pc:sldMkLst>
      </pc:sldChg>
      <pc:sldChg chg="del">
        <pc:chgData name="Doremiek Lamain" userId="03bb414b8f2b17e4" providerId="LiveId" clId="{99BD1502-48D8-4CB4-9FB1-30D2718E818E}" dt="2024-01-26T10:42:49.108" v="0" actId="47"/>
        <pc:sldMkLst>
          <pc:docMk/>
          <pc:sldMk cId="1557787656" sldId="265"/>
        </pc:sldMkLst>
      </pc:sldChg>
      <pc:sldChg chg="addSp delSp modSp new mod">
        <pc:chgData name="Doremiek Lamain" userId="03bb414b8f2b17e4" providerId="LiveId" clId="{99BD1502-48D8-4CB4-9FB1-30D2718E818E}" dt="2024-01-26T10:46:45.654" v="78" actId="1076"/>
        <pc:sldMkLst>
          <pc:docMk/>
          <pc:sldMk cId="96630683" sldId="266"/>
        </pc:sldMkLst>
        <pc:spChg chg="del">
          <ac:chgData name="Doremiek Lamain" userId="03bb414b8f2b17e4" providerId="LiveId" clId="{99BD1502-48D8-4CB4-9FB1-30D2718E818E}" dt="2024-01-26T10:46:00.546" v="66" actId="478"/>
          <ac:spMkLst>
            <pc:docMk/>
            <pc:sldMk cId="96630683" sldId="266"/>
            <ac:spMk id="2" creationId="{E0E9311B-F7E1-7BC9-F1DD-491F03FFF047}"/>
          </ac:spMkLst>
        </pc:spChg>
        <pc:spChg chg="del">
          <ac:chgData name="Doremiek Lamain" userId="03bb414b8f2b17e4" providerId="LiveId" clId="{99BD1502-48D8-4CB4-9FB1-30D2718E818E}" dt="2024-01-26T10:46:01.615" v="67" actId="478"/>
          <ac:spMkLst>
            <pc:docMk/>
            <pc:sldMk cId="96630683" sldId="266"/>
            <ac:spMk id="3" creationId="{7700A999-5901-2E97-E790-A5B02AFC1F02}"/>
          </ac:spMkLst>
        </pc:spChg>
        <pc:picChg chg="add mod">
          <ac:chgData name="Doremiek Lamain" userId="03bb414b8f2b17e4" providerId="LiveId" clId="{99BD1502-48D8-4CB4-9FB1-30D2718E818E}" dt="2024-01-26T10:46:45.654" v="78" actId="1076"/>
          <ac:picMkLst>
            <pc:docMk/>
            <pc:sldMk cId="96630683" sldId="266"/>
            <ac:picMk id="5" creationId="{8846AC58-1CF7-6E56-92CE-18988917D2FC}"/>
          </ac:picMkLst>
        </pc:picChg>
      </pc:sldChg>
      <pc:sldChg chg="addSp delSp modSp new mod">
        <pc:chgData name="Doremiek Lamain" userId="03bb414b8f2b17e4" providerId="LiveId" clId="{99BD1502-48D8-4CB4-9FB1-30D2718E818E}" dt="2024-01-26T10:48:04.146" v="92" actId="1076"/>
        <pc:sldMkLst>
          <pc:docMk/>
          <pc:sldMk cId="1240228825" sldId="267"/>
        </pc:sldMkLst>
        <pc:spChg chg="del">
          <ac:chgData name="Doremiek Lamain" userId="03bb414b8f2b17e4" providerId="LiveId" clId="{99BD1502-48D8-4CB4-9FB1-30D2718E818E}" dt="2024-01-26T10:45:56.522" v="64" actId="478"/>
          <ac:spMkLst>
            <pc:docMk/>
            <pc:sldMk cId="1240228825" sldId="267"/>
            <ac:spMk id="2" creationId="{F561560D-B207-521E-11A3-508C087DEBC9}"/>
          </ac:spMkLst>
        </pc:spChg>
        <pc:spChg chg="del">
          <ac:chgData name="Doremiek Lamain" userId="03bb414b8f2b17e4" providerId="LiveId" clId="{99BD1502-48D8-4CB4-9FB1-30D2718E818E}" dt="2024-01-26T10:45:57.377" v="65" actId="478"/>
          <ac:spMkLst>
            <pc:docMk/>
            <pc:sldMk cId="1240228825" sldId="267"/>
            <ac:spMk id="3" creationId="{F4309B9D-B2FB-2A87-2571-A87FF7E35FAB}"/>
          </ac:spMkLst>
        </pc:spChg>
        <pc:picChg chg="add mod">
          <ac:chgData name="Doremiek Lamain" userId="03bb414b8f2b17e4" providerId="LiveId" clId="{99BD1502-48D8-4CB4-9FB1-30D2718E818E}" dt="2024-01-26T10:48:02.844" v="91" actId="1076"/>
          <ac:picMkLst>
            <pc:docMk/>
            <pc:sldMk cId="1240228825" sldId="267"/>
            <ac:picMk id="5" creationId="{3ABBF660-AB5A-13D3-E5B7-62530A34EF4A}"/>
          </ac:picMkLst>
        </pc:picChg>
        <pc:picChg chg="add mod">
          <ac:chgData name="Doremiek Lamain" userId="03bb414b8f2b17e4" providerId="LiveId" clId="{99BD1502-48D8-4CB4-9FB1-30D2718E818E}" dt="2024-01-26T10:48:04.146" v="92" actId="1076"/>
          <ac:picMkLst>
            <pc:docMk/>
            <pc:sldMk cId="1240228825" sldId="267"/>
            <ac:picMk id="7" creationId="{2D4B0A5B-21B8-9D25-0439-61E86F974C14}"/>
          </ac:picMkLst>
        </pc:picChg>
        <pc:picChg chg="add mod">
          <ac:chgData name="Doremiek Lamain" userId="03bb414b8f2b17e4" providerId="LiveId" clId="{99BD1502-48D8-4CB4-9FB1-30D2718E818E}" dt="2024-01-26T10:47:59.532" v="88" actId="1076"/>
          <ac:picMkLst>
            <pc:docMk/>
            <pc:sldMk cId="1240228825" sldId="267"/>
            <ac:picMk id="9" creationId="{862EC2D8-1CC9-F8B5-3399-7CC6426EA627}"/>
          </ac:picMkLst>
        </pc:picChg>
      </pc:sldChg>
      <pc:sldChg chg="add">
        <pc:chgData name="Doremiek Lamain" userId="03bb414b8f2b17e4" providerId="LiveId" clId="{99BD1502-48D8-4CB4-9FB1-30D2718E818E}" dt="2024-01-26T10:46:08.654" v="68"/>
        <pc:sldMkLst>
          <pc:docMk/>
          <pc:sldMk cId="0" sldId="275"/>
        </pc:sldMkLst>
      </pc:sldChg>
      <pc:sldMasterChg chg="modSp modSldLayout">
        <pc:chgData name="Doremiek Lamain" userId="03bb414b8f2b17e4" providerId="LiveId" clId="{99BD1502-48D8-4CB4-9FB1-30D2718E818E}" dt="2024-01-26T10:43:11.330" v="4"/>
        <pc:sldMasterMkLst>
          <pc:docMk/>
          <pc:sldMasterMk cId="0" sldId="2147483648"/>
        </pc:sldMasterMkLst>
        <pc:spChg chg="mod">
          <ac:chgData name="Doremiek Lamain" userId="03bb414b8f2b17e4" providerId="LiveId" clId="{99BD1502-48D8-4CB4-9FB1-30D2718E818E}" dt="2024-01-26T10:43:11.330" v="4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Doremiek Lamain" userId="03bb414b8f2b17e4" providerId="LiveId" clId="{99BD1502-48D8-4CB4-9FB1-30D2718E818E}" dt="2024-01-26T10:43:11.330" v="4"/>
          <ac:spMkLst>
            <pc:docMk/>
            <pc:sldMasterMk cId="0" sldId="2147483648"/>
            <ac:spMk id="3" creationId="{00000000-0000-0000-0000-000000000000}"/>
          </ac:spMkLst>
        </pc:spChg>
        <pc:spChg chg="mod">
          <ac:chgData name="Doremiek Lamain" userId="03bb414b8f2b17e4" providerId="LiveId" clId="{99BD1502-48D8-4CB4-9FB1-30D2718E818E}" dt="2024-01-26T10:43:11.330" v="4"/>
          <ac:spMkLst>
            <pc:docMk/>
            <pc:sldMasterMk cId="0" sldId="2147483648"/>
            <ac:spMk id="4" creationId="{00000000-0000-0000-0000-000000000000}"/>
          </ac:spMkLst>
        </pc:spChg>
        <pc:sldLayoutChg chg="modSp">
          <pc:chgData name="Doremiek Lamain" userId="03bb414b8f2b17e4" providerId="LiveId" clId="{99BD1502-48D8-4CB4-9FB1-30D2718E818E}" dt="2024-01-26T10:43:11.330" v="4"/>
          <pc:sldLayoutMkLst>
            <pc:docMk/>
            <pc:sldMasterMk cId="0" sldId="2147483648"/>
            <pc:sldLayoutMk cId="0" sldId="2147483649"/>
          </pc:sldLayoutMkLst>
          <pc:spChg chg="mod">
            <ac:chgData name="Doremiek Lamain" userId="03bb414b8f2b17e4" providerId="LiveId" clId="{99BD1502-48D8-4CB4-9FB1-30D2718E818E}" dt="2024-01-26T10:43:11.330" v="4"/>
            <ac:spMkLst>
              <pc:docMk/>
              <pc:sldMasterMk cId="0" sldId="2147483648"/>
              <pc:sldLayoutMk cId="0" sldId="2147483649"/>
              <ac:spMk id="11" creationId="{00000000-0000-0000-0000-000000000000}"/>
            </ac:spMkLst>
          </pc:spChg>
          <pc:spChg chg="mod">
            <ac:chgData name="Doremiek Lamain" userId="03bb414b8f2b17e4" providerId="LiveId" clId="{99BD1502-48D8-4CB4-9FB1-30D2718E818E}" dt="2024-01-26T10:43:11.330" v="4"/>
            <ac:spMkLst>
              <pc:docMk/>
              <pc:sldMasterMk cId="0" sldId="2147483648"/>
              <pc:sldLayoutMk cId="0" sldId="2147483649"/>
              <ac:spMk id="12" creationId="{00000000-0000-0000-0000-000000000000}"/>
            </ac:spMkLst>
          </pc:spChg>
        </pc:sldLayoutChg>
        <pc:sldLayoutChg chg="modSp">
          <pc:chgData name="Doremiek Lamain" userId="03bb414b8f2b17e4" providerId="LiveId" clId="{99BD1502-48D8-4CB4-9FB1-30D2718E818E}" dt="2024-01-26T10:43:11.330" v="4"/>
          <pc:sldLayoutMkLst>
            <pc:docMk/>
            <pc:sldMasterMk cId="0" sldId="2147483648"/>
            <pc:sldLayoutMk cId="0" sldId="2147483650"/>
          </pc:sldLayoutMkLst>
          <pc:spChg chg="mod">
            <ac:chgData name="Doremiek Lamain" userId="03bb414b8f2b17e4" providerId="LiveId" clId="{99BD1502-48D8-4CB4-9FB1-30D2718E818E}" dt="2024-01-26T10:43:11.330" v="4"/>
            <ac:spMkLst>
              <pc:docMk/>
              <pc:sldMasterMk cId="0" sldId="2147483648"/>
              <pc:sldLayoutMk cId="0" sldId="2147483650"/>
              <ac:spMk id="20" creationId="{00000000-0000-0000-0000-000000000000}"/>
            </ac:spMkLst>
          </pc:spChg>
          <pc:spChg chg="mod">
            <ac:chgData name="Doremiek Lamain" userId="03bb414b8f2b17e4" providerId="LiveId" clId="{99BD1502-48D8-4CB4-9FB1-30D2718E818E}" dt="2024-01-26T10:43:11.330" v="4"/>
            <ac:spMkLst>
              <pc:docMk/>
              <pc:sldMasterMk cId="0" sldId="2147483648"/>
              <pc:sldLayoutMk cId="0" sldId="2147483650"/>
              <ac:spMk id="21" creationId="{00000000-0000-0000-0000-000000000000}"/>
            </ac:spMkLst>
          </pc:spChg>
        </pc:sldLayoutChg>
        <pc:sldLayoutChg chg="modSp">
          <pc:chgData name="Doremiek Lamain" userId="03bb414b8f2b17e4" providerId="LiveId" clId="{99BD1502-48D8-4CB4-9FB1-30D2718E818E}" dt="2024-01-26T10:43:11.330" v="4"/>
          <pc:sldLayoutMkLst>
            <pc:docMk/>
            <pc:sldMasterMk cId="0" sldId="2147483648"/>
            <pc:sldLayoutMk cId="0" sldId="2147483651"/>
          </pc:sldLayoutMkLst>
          <pc:spChg chg="mod">
            <ac:chgData name="Doremiek Lamain" userId="03bb414b8f2b17e4" providerId="LiveId" clId="{99BD1502-48D8-4CB4-9FB1-30D2718E818E}" dt="2024-01-26T10:43:11.330" v="4"/>
            <ac:spMkLst>
              <pc:docMk/>
              <pc:sldMasterMk cId="0" sldId="2147483648"/>
              <pc:sldLayoutMk cId="0" sldId="2147483651"/>
              <ac:spMk id="29" creationId="{00000000-0000-0000-0000-000000000000}"/>
            </ac:spMkLst>
          </pc:spChg>
        </pc:sldLayoutChg>
        <pc:sldLayoutChg chg="modSp">
          <pc:chgData name="Doremiek Lamain" userId="03bb414b8f2b17e4" providerId="LiveId" clId="{99BD1502-48D8-4CB4-9FB1-30D2718E818E}" dt="2024-01-26T10:43:11.330" v="4"/>
          <pc:sldLayoutMkLst>
            <pc:docMk/>
            <pc:sldMasterMk cId="0" sldId="2147483648"/>
            <pc:sldLayoutMk cId="0" sldId="2147483652"/>
          </pc:sldLayoutMkLst>
          <pc:spChg chg="mod">
            <ac:chgData name="Doremiek Lamain" userId="03bb414b8f2b17e4" providerId="LiveId" clId="{99BD1502-48D8-4CB4-9FB1-30D2718E818E}" dt="2024-01-26T10:43:11.330" v="4"/>
            <ac:spMkLst>
              <pc:docMk/>
              <pc:sldMasterMk cId="0" sldId="2147483648"/>
              <pc:sldLayoutMk cId="0" sldId="2147483652"/>
              <ac:spMk id="37" creationId="{00000000-0000-0000-0000-000000000000}"/>
            </ac:spMkLst>
          </pc:spChg>
          <pc:spChg chg="mod">
            <ac:chgData name="Doremiek Lamain" userId="03bb414b8f2b17e4" providerId="LiveId" clId="{99BD1502-48D8-4CB4-9FB1-30D2718E818E}" dt="2024-01-26T10:43:11.330" v="4"/>
            <ac:spMkLst>
              <pc:docMk/>
              <pc:sldMasterMk cId="0" sldId="2147483648"/>
              <pc:sldLayoutMk cId="0" sldId="2147483652"/>
              <ac:spMk id="38" creationId="{00000000-0000-0000-0000-000000000000}"/>
            </ac:spMkLst>
          </pc:spChg>
        </pc:sldLayoutChg>
        <pc:sldLayoutChg chg="modSp">
          <pc:chgData name="Doremiek Lamain" userId="03bb414b8f2b17e4" providerId="LiveId" clId="{99BD1502-48D8-4CB4-9FB1-30D2718E818E}" dt="2024-01-26T10:43:11.330" v="4"/>
          <pc:sldLayoutMkLst>
            <pc:docMk/>
            <pc:sldMasterMk cId="0" sldId="2147483648"/>
            <pc:sldLayoutMk cId="0" sldId="2147483655"/>
          </pc:sldLayoutMkLst>
          <pc:spChg chg="mod">
            <ac:chgData name="Doremiek Lamain" userId="03bb414b8f2b17e4" providerId="LiveId" clId="{99BD1502-48D8-4CB4-9FB1-30D2718E818E}" dt="2024-01-26T10:43:11.330" v="4"/>
            <ac:spMkLst>
              <pc:docMk/>
              <pc:sldMasterMk cId="0" sldId="2147483648"/>
              <pc:sldLayoutMk cId="0" sldId="2147483655"/>
              <ac:spMk id="64" creationId="{00000000-0000-0000-0000-000000000000}"/>
            </ac:spMkLst>
          </pc:spChg>
        </pc:sldLayoutChg>
        <pc:sldLayoutChg chg="modSp">
          <pc:chgData name="Doremiek Lamain" userId="03bb414b8f2b17e4" providerId="LiveId" clId="{99BD1502-48D8-4CB4-9FB1-30D2718E818E}" dt="2024-01-26T10:43:11.330" v="4"/>
          <pc:sldLayoutMkLst>
            <pc:docMk/>
            <pc:sldMasterMk cId="0" sldId="2147483648"/>
            <pc:sldLayoutMk cId="0" sldId="2147483656"/>
          </pc:sldLayoutMkLst>
          <pc:spChg chg="mod">
            <ac:chgData name="Doremiek Lamain" userId="03bb414b8f2b17e4" providerId="LiveId" clId="{99BD1502-48D8-4CB4-9FB1-30D2718E818E}" dt="2024-01-26T10:43:11.330" v="4"/>
            <ac:spMkLst>
              <pc:docMk/>
              <pc:sldMasterMk cId="0" sldId="2147483648"/>
              <pc:sldLayoutMk cId="0" sldId="2147483656"/>
              <ac:spMk id="72" creationId="{00000000-0000-0000-0000-000000000000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8" name="Shape 10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693385" y="1638300"/>
            <a:ext cx="13953493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693385" y="5029200"/>
            <a:ext cx="13953493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1693385" y="6718300"/>
            <a:ext cx="13953493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sz="quarter" idx="1"/>
          </p:nvPr>
        </p:nvSpPr>
        <p:spPr>
          <a:xfrm>
            <a:off x="1693385" y="8191500"/>
            <a:ext cx="13953493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1693385" y="3225800"/>
            <a:ext cx="13953493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>
            <a:spLocks noGrp="1"/>
          </p:cNvSpPr>
          <p:nvPr>
            <p:ph type="title"/>
          </p:nvPr>
        </p:nvSpPr>
        <p:spPr>
          <a:xfrm>
            <a:off x="1270039" y="635000"/>
            <a:ext cx="7112217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38" name="Shape 38"/>
          <p:cNvSpPr>
            <a:spLocks noGrp="1"/>
          </p:cNvSpPr>
          <p:nvPr>
            <p:ph type="body" sz="quarter" idx="1"/>
          </p:nvPr>
        </p:nvSpPr>
        <p:spPr>
          <a:xfrm>
            <a:off x="1270039" y="4762500"/>
            <a:ext cx="7112217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" name="Shape 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7" name="Shape 4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6" name="Shape 5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4" name="Shape 64"/>
          <p:cNvSpPr>
            <a:spLocks noGrp="1"/>
          </p:cNvSpPr>
          <p:nvPr>
            <p:ph type="body" sz="half" idx="1"/>
          </p:nvPr>
        </p:nvSpPr>
        <p:spPr>
          <a:xfrm>
            <a:off x="1270039" y="2603500"/>
            <a:ext cx="7112217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5" name="Shape 6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/>
          </p:cNvSpPr>
          <p:nvPr>
            <p:ph type="body" idx="1"/>
          </p:nvPr>
        </p:nvSpPr>
        <p:spPr>
          <a:xfrm>
            <a:off x="1270039" y="1270000"/>
            <a:ext cx="14800185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3" name="Shape 7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270039" y="444500"/>
            <a:ext cx="14800185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270039" y="2603500"/>
            <a:ext cx="14800185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12049524" y="8901644"/>
            <a:ext cx="377665" cy="276999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verschillend, diverse, items&#10;&#10;Automatisch gegenereerde beschrijving">
            <a:extLst>
              <a:ext uri="{FF2B5EF4-FFF2-40B4-BE49-F238E27FC236}">
                <a16:creationId xmlns:a16="http://schemas.microsoft.com/office/drawing/2014/main" id="{2A11D10C-BE69-4598-AB8F-83399FAD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6175" y="7088"/>
            <a:ext cx="9746512" cy="9746512"/>
          </a:xfrm>
          <a:prstGeom prst="rect">
            <a:avLst/>
          </a:prstGeom>
        </p:spPr>
      </p:pic>
      <p:pic>
        <p:nvPicPr>
          <p:cNvPr id="5" name="Afbeelding 4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30888547-6F75-441C-9CFB-5D97C2D82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5" y="3754836"/>
            <a:ext cx="7578442" cy="224393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andy-j-miller-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2848" y="153608"/>
            <a:ext cx="5552869" cy="9446384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4131" y="-143185"/>
            <a:ext cx="6090600" cy="1003997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2" name="Shape 142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3" name="795426789_DTKMH-X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046748"/>
            <a:ext cx="17340263" cy="113626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d00a1636bac52c3bd3a6ca73d761d3e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8267" y="0"/>
            <a:ext cx="11203728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tekst, poster, boek, illustratie&#10;&#10;Automatisch gegenereerde beschrijving">
            <a:extLst>
              <a:ext uri="{FF2B5EF4-FFF2-40B4-BE49-F238E27FC236}">
                <a16:creationId xmlns:a16="http://schemas.microsoft.com/office/drawing/2014/main" id="{8846AC58-1CF7-6E56-92CE-18988917D2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154" y="342900"/>
            <a:ext cx="6747954" cy="9067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63068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3ABBF660-AB5A-13D3-E5B7-62530A34EF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337" y="3181254"/>
            <a:ext cx="7531768" cy="4972898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2D4B0A5B-21B8-9D25-0439-61E86F974C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8159" y="2201027"/>
            <a:ext cx="7956155" cy="6554704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862EC2D8-1CC9-F8B5-3399-7CC6426EA6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1633" y="827923"/>
            <a:ext cx="821055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22882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media1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96828" y="0"/>
            <a:ext cx="12946606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490" fill="hold"/>
                                        <p:tgtEl>
                                          <p:spTgt spid="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1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tumblr_nog64sMx4H1qa09y7o1_1280.jpg"/>
          <p:cNvPicPr>
            <a:picLocks noChangeAspect="1"/>
          </p:cNvPicPr>
          <p:nvPr/>
        </p:nvPicPr>
        <p:blipFill rotWithShape="1">
          <a:blip r:embed="rId2"/>
          <a:srcRect l="19688" r="64"/>
          <a:stretch/>
        </p:blipFill>
        <p:spPr>
          <a:xfrm>
            <a:off x="545431" y="288922"/>
            <a:ext cx="7363327" cy="91757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7" name="pp_conference_florentijn_hofman_1 low res.jpg"/>
          <p:cNvPicPr>
            <a:picLocks noChangeAspect="1"/>
          </p:cNvPicPr>
          <p:nvPr/>
        </p:nvPicPr>
        <p:blipFill rotWithShape="1">
          <a:blip r:embed="rId3"/>
          <a:srcRect l="2775" r="21124"/>
          <a:stretch/>
        </p:blipFill>
        <p:spPr>
          <a:xfrm>
            <a:off x="8523556" y="1842669"/>
            <a:ext cx="8816707" cy="71569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3954758044_14df1dd669.jpg"/>
          <p:cNvPicPr>
            <a:picLocks noChangeAspect="1"/>
          </p:cNvPicPr>
          <p:nvPr/>
        </p:nvPicPr>
        <p:blipFill rotWithShape="1">
          <a:blip r:embed="rId2"/>
          <a:srcRect l="1511" t="6056" r="1650" b="4737"/>
          <a:stretch/>
        </p:blipFill>
        <p:spPr>
          <a:xfrm>
            <a:off x="6963733" y="4700337"/>
            <a:ext cx="10023603" cy="47645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2" name="oct_pictoplasmabuf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73788">
            <a:off x="673768" y="497305"/>
            <a:ext cx="10023603" cy="49545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5" name="Shape 125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6" name="2291056363_fbc48097d5_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556083"/>
            <a:ext cx="17340263" cy="120399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3C7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n-schuifbeest-olifant-met-jong-63-55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2569" y="-4267200"/>
            <a:ext cx="13004800" cy="17983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pup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4431" y="0"/>
            <a:ext cx="50800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Aangepast</PresentationFormat>
  <Paragraphs>0</Paragraphs>
  <Slides>12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5" baseType="lpstr">
      <vt:lpstr>Helvetica Light</vt:lpstr>
      <vt:lpstr>Helvetica Neue</vt:lpstr>
      <vt:lpstr>White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Beestenboel groep 5 en 6 carboardles</dc:title>
  <cp:lastModifiedBy>Doremiek Lamain</cp:lastModifiedBy>
  <cp:revision>5</cp:revision>
  <dcterms:modified xsi:type="dcterms:W3CDTF">2024-01-26T10:50:20Z</dcterms:modified>
</cp:coreProperties>
</file>