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5" r:id="rId3"/>
    <p:sldId id="278" r:id="rId4"/>
    <p:sldId id="279" r:id="rId5"/>
    <p:sldId id="281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A5D41-7699-4A7B-B530-310F0B181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0E0C1FE-F724-4D95-837D-8419782A9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935EEF-D3AC-425B-BCEF-70F26382E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FFB31E-673B-466D-8994-C8771D0D6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37B98A-A6A4-4BEC-862D-AF0DED84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836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AD7FCF-CAA8-4DDE-8146-3245FEBE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7C5020-AEDA-4633-8306-E60CE6D69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8DE21D-66ED-40CB-8EE3-E9275DC33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BEF497-E130-4584-AE08-F71B636E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C7BABB-8F9C-494D-996E-B929E9428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48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D7BA8-D6BF-4F1F-B277-6660E06C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AE2129-8392-4FF7-8982-F64E855D0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B8FCA0-42A9-4D1B-A2F2-7F68200D4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06404-38C6-4607-8122-C493D5CD9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B645E8-8253-47E9-820C-B89F9E3B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09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C75FC-5D7C-4C34-9B36-AE910C49D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667F38-B033-4E2D-AEBC-3199412A8C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D361F49-E0A2-434F-8CB4-E8846DEBA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6EB9F3-0C31-419C-A53B-E7A03747E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C4F0FF4-5F9E-44CA-830B-DCFDFC54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471013E-BCD3-41AC-8770-F6154213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175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9B8D5-D56A-4C09-A7A3-A71921EFA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CB38EC-FC9E-4B66-A059-F20109F9F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C1344B9-1F82-4BF1-B54C-7BEF935EA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8EB5F46-DCDA-4AE8-A9D0-0C6D388DC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B00C826-E958-43A9-A35B-99A371876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1C42B42-241E-4900-A508-F9BCEDD3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E17E6BB-8FE6-409B-8FB6-8C953929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666F27D-C441-4171-B4CA-BA4A5BDBA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682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470CF-DB77-4DA1-A53A-7C2F0313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A13E112-2ED8-489A-A78B-DDFE1B2A6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300EEC6-741D-4B4C-BF5C-F788B039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DB935E-8D12-44EB-8BAC-A3588026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58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0041FDF-00EC-41E6-BBCB-24C2F01A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F73767E-4278-46F8-A959-7915904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14EDC2-4334-417A-B108-D5AE49A8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687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9C2D38-3093-4D80-9A5A-849AF190D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2C66B8-C46B-4EC1-9D06-7D16E611A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C37CA4-BD2F-4A8C-96A8-F3EC72967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3B4C1B-F93E-404B-B112-11EDD9584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4675B6-7C88-4973-BD16-3AABA2135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526DB06-8440-44AC-BE1E-7C6B2C3FF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660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6C82BE-2795-4942-B426-8592046E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E62AC96-C3BB-41C6-833C-778FC357E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D93E07D-E8B8-4CE5-A39D-C4D1CB4A3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E37BEBA-A643-424B-8C06-06FF3B9EF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8826F23-4FE1-47FE-A02D-AA2F4B0A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5A01A3D-6201-45B0-A883-2088C30A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545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6173A4-A6FB-403C-B859-FD448AA6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48C5F84-E231-4580-9562-B8AF3FDDF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083471-5DA2-4642-87CD-7064B9F3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BF18D5-7E87-4F1B-A575-4C64600C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3ABB2C-EE34-4D6E-B613-82B1120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868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94CBCBE-356B-4D17-BF48-B73C719EAA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F41A088-6A4B-4AEC-80FC-A91F4F421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449F8D-29FD-40C5-BAB0-C1B4A0BD7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D0E8ED-3E5B-49C0-B73D-050685930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4B4035-7DC2-431D-B8B0-79C8D6B9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4397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B434BE9-CE9B-4879-A052-DAC68685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75CB76-AE51-44E6-821D-5185876EB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E09593-D458-457F-901D-E3DBF1C8B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58A3D-A2F7-4728-9A46-64F7460A9B49}" type="datetimeFigureOut">
              <a:rPr lang="nl-NL" smtClean="0"/>
              <a:t>1-7-2019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48DB1E-453E-4DDB-BE5C-B3243BBF8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6969E3-2B5C-4406-A15F-27EC06378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205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C5F9CBE-9FBA-47A9-B4DB-AD0FC0927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63" y="-89072"/>
            <a:ext cx="9945075" cy="703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9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133E77F-E486-474E-BB3C-DD5EDA8FD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78485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6466EB0-F084-4D7F-9A86-FA469ACED4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000" b="83000" l="1000" r="98750">
                        <a14:foregroundMark x1="25750" y1="54750" x2="25750" y2="54750"/>
                        <a14:foregroundMark x1="41750" y1="50250" x2="41750" y2="50250"/>
                        <a14:foregroundMark x1="51500" y1="50500" x2="51500" y2="50500"/>
                        <a14:foregroundMark x1="64750" y1="49750" x2="64750" y2="49750"/>
                        <a14:foregroundMark x1="79000" y1="47000" x2="79000" y2="47000"/>
                        <a14:foregroundMark x1="87750" y1="68500" x2="87750" y2="68500"/>
                        <a14:foregroundMark x1="76750" y1="68500" x2="76750" y2="68500"/>
                        <a14:foregroundMark x1="63000" y1="70000" x2="63000" y2="70000"/>
                        <a14:foregroundMark x1="63000" y1="61250" x2="63000" y2="61250"/>
                        <a14:foregroundMark x1="54500" y1="66500" x2="54500" y2="66500"/>
                        <a14:foregroundMark x1="48250" y1="68500" x2="48250" y2="68500"/>
                        <a14:foregroundMark x1="22000" y1="68750" x2="22000" y2="68750"/>
                        <a14:foregroundMark x1="12500" y1="69000" x2="12500" y2="69000"/>
                        <a14:foregroundMark x1="24750" y1="33500" x2="24750" y2="33500"/>
                        <a14:foregroundMark x1="41750" y1="33000" x2="41750" y2="3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1699">
            <a:off x="740664" y="1572768"/>
            <a:ext cx="4334256" cy="43342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407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-1"/>
            <a:ext cx="6096000" cy="4552709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7" y="3258105"/>
            <a:ext cx="6095998" cy="437524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96000" cy="428625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0"/>
          <a:stretch/>
        </p:blipFill>
        <p:spPr>
          <a:xfrm>
            <a:off x="0" y="3258106"/>
            <a:ext cx="6095999" cy="359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ronnen en fabrieken VL (video)">
            <a:hlinkClick r:id="" action="ppaction://media"/>
            <a:extLst>
              <a:ext uri="{FF2B5EF4-FFF2-40B4-BE49-F238E27FC236}">
                <a16:creationId xmlns:a16="http://schemas.microsoft.com/office/drawing/2014/main" id="{C19B2D23-58D9-4457-A6D4-654344A45F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2520" y="0"/>
            <a:ext cx="9146961" cy="68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6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4FCEC9D-6D40-42B6-844E-0C8E481F9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3458">
            <a:off x="6958156" y="2641143"/>
            <a:ext cx="4484297" cy="2720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BC3D682-0C90-4E7F-BAE8-23C5A82C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vertel je dit verhaal in gebarentaal?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2CB9A0-93DB-42A4-97BF-810308639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02489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/>
              <a:t>‘Ik ben laatst aangereden door een fiets en ik was gewond.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Er moest een dokter bij komen </a:t>
            </a:r>
            <a:br>
              <a:rPr lang="nl-NL" dirty="0"/>
            </a:br>
            <a:r>
              <a:rPr lang="nl-NL" dirty="0"/>
              <a:t>want ik had een gat in mijn been.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Daarna kwam ik naar de fabriek.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Maar ik moest in het kantoor komen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en toen kreeg ik van de baas tien cent boete omdat ik te laat was.’ 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5020471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27</Words>
  <Application>Microsoft Office PowerPoint</Application>
  <PresentationFormat>Breedbeeld</PresentationFormat>
  <Paragraphs>10</Paragraphs>
  <Slides>5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Hoe vertel je dit verhaal in gebarentaal?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28</cp:revision>
  <dcterms:created xsi:type="dcterms:W3CDTF">2019-06-25T09:04:21Z</dcterms:created>
  <dcterms:modified xsi:type="dcterms:W3CDTF">2019-07-01T10:26:08Z</dcterms:modified>
</cp:coreProperties>
</file>