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beelding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ks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22" name="Hoofdtekst - niveau één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fbeelding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ks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Titeltekst</a:t>
            </a:r>
          </a:p>
        </p:txBody>
      </p:sp>
      <p:sp>
        <p:nvSpPr>
          <p:cNvPr id="40" name="Hoofdtekst - niveau één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7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ing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fbeelding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67" name="Hoofdtekst - niveau één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Dianumm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stek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fbeelding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Afbeelding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Afbeelding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&quot;Typ hier een citaat.&quot;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"Typ hier een citaat." </a:t>
            </a:r>
          </a:p>
        </p:txBody>
      </p:sp>
      <p:sp>
        <p:nvSpPr>
          <p:cNvPr id="9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Afbeelding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Een tekening die beweegt (video 3).mp4" descr="Een tekening die beweegt (video 3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83332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08200"/>
            <a:ext cx="130048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9850" y="2108200"/>
            <a:ext cx="17907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8100" y="2108200"/>
            <a:ext cx="12954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14650" y="2108200"/>
            <a:ext cx="16129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13400" y="2108200"/>
            <a:ext cx="17780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21550" y="2108200"/>
            <a:ext cx="16129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51900" y="2108200"/>
            <a:ext cx="16002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3500" y="2349500"/>
            <a:ext cx="1371600" cy="505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22100" y="2108200"/>
            <a:ext cx="1955800" cy="553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2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3" name="Dansende lijnen VL (video 2).mp4" descr="Dansende lijnen VL (video 2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3250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