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3" r:id="rId2"/>
    <p:sldId id="278" r:id="rId3"/>
    <p:sldId id="279" r:id="rId4"/>
    <p:sldId id="282" r:id="rId5"/>
    <p:sldId id="281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166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FACF9-90A7-41BA-AF1B-3732451ED06A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C6DB1-FB91-4586-A3FD-241B5CAC01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9378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C6DB1-FB91-4586-A3FD-241B5CAC013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4885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947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44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446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163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4779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0098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639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3999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96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6932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200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631AA-2DDF-4F89-B44B-D8F27DB8A2D1}" type="datetimeFigureOut">
              <a:rPr lang="nl-NL" smtClean="0"/>
              <a:t>11-6-2018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92AE2-A567-48C3-A864-F3B2876634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277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E9B3C9F3-1D3A-49D6-834B-401DB6C45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676" y="-18676"/>
            <a:ext cx="9756648" cy="689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6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70799" y="-64007"/>
            <a:ext cx="19862800" cy="69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86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329291"/>
            <a:ext cx="3733801" cy="373380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660" y="3383437"/>
            <a:ext cx="9144681" cy="314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1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48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et epische Einde VL (video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1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9707</TotalTime>
  <Words>1</Words>
  <Application>Microsoft Office PowerPoint</Application>
  <PresentationFormat>Breedbeeld</PresentationFormat>
  <Paragraphs>1</Paragraphs>
  <Slides>5</Slides>
  <Notes>1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jacomijn schellevis</dc:creator>
  <cp:lastModifiedBy>Doremiek Lamain</cp:lastModifiedBy>
  <cp:revision>29</cp:revision>
  <dcterms:created xsi:type="dcterms:W3CDTF">2015-02-11T07:45:05Z</dcterms:created>
  <dcterms:modified xsi:type="dcterms:W3CDTF">2018-06-11T10:00:38Z</dcterms:modified>
</cp:coreProperties>
</file>