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61" r:id="rId2"/>
    <p:sldId id="263" r:id="rId3"/>
    <p:sldId id="266" r:id="rId4"/>
    <p:sldId id="264" r:id="rId5"/>
    <p:sldId id="265" r:id="rId6"/>
  </p:sldIdLst>
  <p:sldSz cx="17340263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45" d="100"/>
          <a:sy n="45" d="100"/>
        </p:scale>
        <p:origin x="62" y="3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4372337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en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>
            <a:spLocks noGrp="1"/>
          </p:cNvSpPr>
          <p:nvPr>
            <p:ph type="title"/>
          </p:nvPr>
        </p:nvSpPr>
        <p:spPr>
          <a:xfrm>
            <a:off x="1693385" y="1638300"/>
            <a:ext cx="13953493" cy="33020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1693385" y="5041900"/>
            <a:ext cx="13953493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kst"/>
          <p:cNvSpPr txBox="1">
            <a:spLocks noGrp="1"/>
          </p:cNvSpPr>
          <p:nvPr>
            <p:ph type="title"/>
          </p:nvPr>
        </p:nvSpPr>
        <p:spPr>
          <a:xfrm>
            <a:off x="1693385" y="3225800"/>
            <a:ext cx="13953493" cy="33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Afbeelding"/>
          <p:cNvSpPr>
            <a:spLocks noGrp="1"/>
          </p:cNvSpPr>
          <p:nvPr>
            <p:ph type="pic" sz="half" idx="13"/>
          </p:nvPr>
        </p:nvSpPr>
        <p:spPr>
          <a:xfrm>
            <a:off x="8958007" y="635000"/>
            <a:ext cx="7112217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eltekst"/>
          <p:cNvSpPr txBox="1">
            <a:spLocks noGrp="1"/>
          </p:cNvSpPr>
          <p:nvPr>
            <p:ph type="title"/>
          </p:nvPr>
        </p:nvSpPr>
        <p:spPr>
          <a:xfrm>
            <a:off x="1270039" y="635000"/>
            <a:ext cx="7112217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40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1270039" y="4724400"/>
            <a:ext cx="7112217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1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opsomming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Afbeelding"/>
          <p:cNvSpPr>
            <a:spLocks noGrp="1"/>
          </p:cNvSpPr>
          <p:nvPr>
            <p:ph type="pic" sz="half" idx="13"/>
          </p:nvPr>
        </p:nvSpPr>
        <p:spPr>
          <a:xfrm>
            <a:off x="8958007" y="2590800"/>
            <a:ext cx="7112217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1270039" y="2590800"/>
            <a:ext cx="7112217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68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8425166" y="9296400"/>
            <a:ext cx="480902" cy="348813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psommingstek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1270039" y="1270000"/>
            <a:ext cx="14800185" cy="7213600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76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driem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Afbeelding"/>
          <p:cNvSpPr>
            <a:spLocks noGrp="1"/>
          </p:cNvSpPr>
          <p:nvPr>
            <p:ph type="pic" sz="quarter" idx="13"/>
          </p:nvPr>
        </p:nvSpPr>
        <p:spPr>
          <a:xfrm>
            <a:off x="8958007" y="5092700"/>
            <a:ext cx="7112217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Afbeelding"/>
          <p:cNvSpPr>
            <a:spLocks noGrp="1"/>
          </p:cNvSpPr>
          <p:nvPr>
            <p:ph type="pic" sz="quarter" idx="14"/>
          </p:nvPr>
        </p:nvSpPr>
        <p:spPr>
          <a:xfrm>
            <a:off x="8958007" y="889000"/>
            <a:ext cx="7112217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Afbeelding"/>
          <p:cNvSpPr>
            <a:spLocks noGrp="1"/>
          </p:cNvSpPr>
          <p:nvPr>
            <p:ph type="pic" sz="half" idx="15"/>
          </p:nvPr>
        </p:nvSpPr>
        <p:spPr>
          <a:xfrm>
            <a:off x="1270039" y="889000"/>
            <a:ext cx="7112217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693385" y="6362700"/>
            <a:ext cx="13953493" cy="471924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&quot;Typ hier een citaat.&quot;"/>
          <p:cNvSpPr txBox="1">
            <a:spLocks noGrp="1"/>
          </p:cNvSpPr>
          <p:nvPr>
            <p:ph type="body" sz="quarter" idx="14"/>
          </p:nvPr>
        </p:nvSpPr>
        <p:spPr>
          <a:xfrm>
            <a:off x="1693385" y="4259094"/>
            <a:ext cx="13953493" cy="62581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"Typ hier een citaat." </a:t>
            </a:r>
          </a:p>
        </p:txBody>
      </p:sp>
      <p:sp>
        <p:nvSpPr>
          <p:cNvPr id="9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Afbeelding"/>
          <p:cNvSpPr>
            <a:spLocks noGrp="1"/>
          </p:cNvSpPr>
          <p:nvPr>
            <p:ph type="pic" idx="13"/>
          </p:nvPr>
        </p:nvSpPr>
        <p:spPr>
          <a:xfrm>
            <a:off x="0" y="0"/>
            <a:ext cx="17340263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>
            <a:spLocks noGrp="1"/>
          </p:cNvSpPr>
          <p:nvPr>
            <p:ph type="title"/>
          </p:nvPr>
        </p:nvSpPr>
        <p:spPr>
          <a:xfrm>
            <a:off x="1270039" y="254000"/>
            <a:ext cx="14800185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1270039" y="2590800"/>
            <a:ext cx="14800185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8425166" y="9296400"/>
            <a:ext cx="480902" cy="348813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9C5F9CBE-9FBA-47A9-B4DB-AD0FC0927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862" y="-126833"/>
            <a:ext cx="14144539" cy="1000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9516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bot Cozmo VL (video 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7339733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159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131" y="614363"/>
            <a:ext cx="11430000" cy="852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05430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58" y="863599"/>
            <a:ext cx="8043334" cy="8043334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6934" y="863599"/>
            <a:ext cx="8043334" cy="804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4244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13" y="785281"/>
            <a:ext cx="8172186" cy="8172186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0479" y="785281"/>
            <a:ext cx="8172186" cy="817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90007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Aangepast</PresentationFormat>
  <Paragraphs>0</Paragraphs>
  <Slides>5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1" baseType="lpstr">
      <vt:lpstr>Helvetica Light</vt:lpstr>
      <vt:lpstr>Helvetica Neue</vt:lpstr>
      <vt:lpstr>Helvetica Neue Light</vt:lpstr>
      <vt:lpstr>Helvetica Neue Medium</vt:lpstr>
      <vt:lpstr>Helvetica Neue Thin</vt:lpstr>
      <vt:lpstr>White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cp:lastModifiedBy>Doremiek Lamain</cp:lastModifiedBy>
  <cp:revision>7</cp:revision>
  <dcterms:modified xsi:type="dcterms:W3CDTF">2018-09-14T09:55:40Z</dcterms:modified>
</cp:coreProperties>
</file>