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57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-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016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097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6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198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883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78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880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218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528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046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063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2B0ED-ED73-40FC-A438-2BEB9B2FDD5E}" type="datetimeFigureOut">
              <a:rPr lang="nl-NL" smtClean="0"/>
              <a:t>20-7-2018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29EF2-79BA-46E2-B353-E11C513ED7F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88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E9B3C9F3-1D3A-49D6-834B-401DB6C45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676" y="-18676"/>
            <a:ext cx="9756648" cy="68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9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6" t="41415" r="34401" b="26220"/>
          <a:stretch/>
        </p:blipFill>
        <p:spPr>
          <a:xfrm>
            <a:off x="5440207" y="0"/>
            <a:ext cx="6751793" cy="685358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2258"/>
            <a:ext cx="5440207" cy="805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27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170"/>
            <a:ext cx="6075871" cy="8101163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871" y="-223050"/>
            <a:ext cx="6116129" cy="753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5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349" y="50929"/>
            <a:ext cx="5961303" cy="675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157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Breedbeeld</PresentationFormat>
  <Paragraphs>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5</cp:revision>
  <dcterms:created xsi:type="dcterms:W3CDTF">2017-08-14T08:29:49Z</dcterms:created>
  <dcterms:modified xsi:type="dcterms:W3CDTF">2018-07-20T10:22:30Z</dcterms:modified>
</cp:coreProperties>
</file>