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7" r:id="rId3"/>
    <p:sldId id="256" r:id="rId4"/>
    <p:sldId id="258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331C3C-5F92-7649-88AE-DC3CB6935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2B7D861-3A96-2A45-BA6B-904016AB1B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1C70D86-AA3E-1C4F-AC9A-A33DFC363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77A5-13F5-4348-ADEE-FBCB1D78A430}" type="datetimeFigureOut">
              <a:rPr lang="nl-NL" smtClean="0"/>
              <a:t>07-06-18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CE5C33E-E141-8041-AFFD-91BF3C741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427FF2A-D8D0-F64F-ADC8-189E4C024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2F9E-15AD-364F-AFED-A308F62EF6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3221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DFAB62-79A2-2745-A391-7DD04A8DD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2D6A2B-7A52-7540-B0E4-658593171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E2417F-D49E-6E49-A067-109A65F5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77A5-13F5-4348-ADEE-FBCB1D78A430}" type="datetimeFigureOut">
              <a:rPr lang="nl-NL" smtClean="0"/>
              <a:t>07-06-18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47FE603-B189-4747-8DDD-5183102BB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3DC857-7BDC-B448-AB18-5EAF10384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2F9E-15AD-364F-AFED-A308F62EF6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6847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661580-C9A4-214F-AE2D-4B27C142E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9DA5B29-FBE1-5341-BB12-C1F58CB0F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86662EA-E06B-514C-8669-EF1A776C6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77A5-13F5-4348-ADEE-FBCB1D78A430}" type="datetimeFigureOut">
              <a:rPr lang="nl-NL" smtClean="0"/>
              <a:t>07-06-18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765D789-B919-984B-89AE-A7E1F364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18A86AC-6A21-9D43-A3E0-99E9D75F0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2F9E-15AD-364F-AFED-A308F62EF6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6838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5CF22E-3DE5-404F-AA64-250561AC9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484265F-5BB0-004A-BE6B-802702483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7A43428-E43C-F84B-B987-F8E243E1FA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414ED2C-7516-644E-92E3-D0B5FAE5D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77A5-13F5-4348-ADEE-FBCB1D78A430}" type="datetimeFigureOut">
              <a:rPr lang="nl-NL" smtClean="0"/>
              <a:t>07-06-18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04E5843-F5AE-4E40-9C3C-AF460ED05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6351E85-874B-9748-9E99-DBF30F6BD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2F9E-15AD-364F-AFED-A308F62EF6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7119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E7127D-DAFC-5242-A245-8F18ACDCD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AD33C21-661B-A645-9EF1-F4259221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9F2C584-F2CE-3744-BF87-8B16D2CAE8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4DEEB2D-3673-8E4C-9970-0060A7FC01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1311100-75E4-5842-A92A-FF52451851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236890BB-AC3B-2D41-8386-0BA4A5914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77A5-13F5-4348-ADEE-FBCB1D78A430}" type="datetimeFigureOut">
              <a:rPr lang="nl-NL" smtClean="0"/>
              <a:t>07-06-18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448C6B1-854A-F544-931E-486C5F299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1C31DA9-FDF0-1743-89E5-79DA03454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2F9E-15AD-364F-AFED-A308F62EF6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6036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690912-08AF-F744-8C37-770056F3C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5E77694-4ADB-F942-A914-588AC63FA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77A5-13F5-4348-ADEE-FBCB1D78A430}" type="datetimeFigureOut">
              <a:rPr lang="nl-NL" smtClean="0"/>
              <a:t>07-06-18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8FC3BE7-3CB4-E84C-819F-4B0574A2F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9FD356D-5E62-6C4E-B1AC-D4E98CB8D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2F9E-15AD-364F-AFED-A308F62EF6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6607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2A47410-C586-2F4F-BDE1-8D84061E6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77A5-13F5-4348-ADEE-FBCB1D78A430}" type="datetimeFigureOut">
              <a:rPr lang="nl-NL" smtClean="0"/>
              <a:t>07-06-18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D0F32B1-0375-B445-9C8A-242BFA1F5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D3F8A61-3367-3847-BA58-B66188BBA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2F9E-15AD-364F-AFED-A308F62EF6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2895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1B506E-5304-1B4D-8E25-A78091168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6C1E6EE-CF5B-6D4E-97D3-24D6796E9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CAAB0EC-9441-CA45-91E2-028B33C47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10B7F0D-0F10-C049-BF95-80D9D4A23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77A5-13F5-4348-ADEE-FBCB1D78A430}" type="datetimeFigureOut">
              <a:rPr lang="nl-NL" smtClean="0"/>
              <a:t>07-06-18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42097D3-C905-784E-90AC-767BE95BB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E52731D-7EBC-AC41-ACB7-96F4287D3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2F9E-15AD-364F-AFED-A308F62EF6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215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8A34E1-0B05-2E4F-AEAA-88C34B821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8C6429A-B9AE-0840-AC41-4A756AF615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21E9E60-9C13-C743-B68D-E8B80FCEA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3A6F83D-4948-0D47-AA92-6FEC543DA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77A5-13F5-4348-ADEE-FBCB1D78A430}" type="datetimeFigureOut">
              <a:rPr lang="nl-NL" smtClean="0"/>
              <a:t>07-06-18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9AF78A8-5BA1-304E-8834-F9B111527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8024C0F-5990-434B-A2F9-249561B00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2F9E-15AD-364F-AFED-A308F62EF6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6678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86E218-8925-8747-BC69-2D1AB2009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14D2307-CEE6-684A-998C-AAF9585ED0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BB722C2-0592-C345-B9F4-4C3CFA0A6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77A5-13F5-4348-ADEE-FBCB1D78A430}" type="datetimeFigureOut">
              <a:rPr lang="nl-NL" smtClean="0"/>
              <a:t>07-06-18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29BE463-F63C-BE45-AC53-D49937161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FD1F44F-01C8-0346-9499-2E5CC1E61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2F9E-15AD-364F-AFED-A308F62EF6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9342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B7199EB-6B64-A149-992E-1C5D1D3237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4748F14-3B4B-BB4C-A985-FB3DB14F7F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6D4C2A0-65A8-9948-918A-AC49EA18B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77A5-13F5-4348-ADEE-FBCB1D78A430}" type="datetimeFigureOut">
              <a:rPr lang="nl-NL" smtClean="0"/>
              <a:t>07-06-18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23A8762-386D-2D43-882E-6E2573A23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23EFB1D-9FF2-9940-9740-31386C917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2F9E-15AD-364F-AFED-A308F62EF6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9763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25D998F-5F38-5548-B23A-D9DE70C4F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77B4DE-03C2-BB49-A1AD-3BA94AC6B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53A273-3690-B44D-AE19-65A15E3BD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E77A5-13F5-4348-ADEE-FBCB1D78A430}" type="datetimeFigureOut">
              <a:rPr lang="nl-NL" smtClean="0"/>
              <a:t>07-06-18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168327B-6AEA-EE40-BDFA-9CD41384BB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A97C4B9-E616-2F42-B048-20CED8C11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E2F9E-15AD-364F-AFED-A308F62EF6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525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917A8AC4-121A-D743-8AF4-9EC9C51B6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386" y="0"/>
            <a:ext cx="5148441" cy="68580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ADEC4DAE-1887-B14F-91FA-1F9519EC9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2521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573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5F55747-AAFA-7344-9E11-D8B944DAC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983" y="0"/>
            <a:ext cx="86080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925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6F0BE7D9-CC48-7244-B9BF-1DA912645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473" y="0"/>
            <a:ext cx="64870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992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DE6D15FC-4835-954B-9B30-980850EFD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293" y="0"/>
            <a:ext cx="95994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74090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Breedbeeld</PresentationFormat>
  <Paragraphs>0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Office-gebruiker</dc:creator>
  <cp:lastModifiedBy>Microsoft Office-gebruiker</cp:lastModifiedBy>
  <cp:revision>1</cp:revision>
  <dcterms:created xsi:type="dcterms:W3CDTF">2018-06-07T10:10:29Z</dcterms:created>
  <dcterms:modified xsi:type="dcterms:W3CDTF">2018-06-07T10:11:51Z</dcterms:modified>
</cp:coreProperties>
</file>