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2" r:id="rId3"/>
    <p:sldId id="263" r:id="rId4"/>
    <p:sldId id="266" r:id="rId5"/>
    <p:sldId id="265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576" autoAdjust="0"/>
  </p:normalViewPr>
  <p:slideViewPr>
    <p:cSldViewPr snapToGrid="0">
      <p:cViewPr varScale="1">
        <p:scale>
          <a:sx n="83" d="100"/>
          <a:sy n="83" d="100"/>
        </p:scale>
        <p:origin x="6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9BB6C-120C-4ECD-B951-D73B20EAF626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4990D-89B0-4EC2-872D-7DA1FAC1630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523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068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878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486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332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6285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636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936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5763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307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572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230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29D79-47D1-445A-9E1F-66314F83BE72}" type="datetimeFigureOut">
              <a:rPr lang="nl-NL" smtClean="0"/>
              <a:t>17-1-2018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A81C4-0E24-4120-AB69-C8290DE076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94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5BD6191-4013-4756-91B4-74762D694F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="" xmlns:a16="http://schemas.microsoft.com/office/drawing/2014/main" id="{AFAFF5D9-D121-45D5-AEF1-7F37085DC7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="" xmlns:a16="http://schemas.microsoft.com/office/drawing/2014/main" id="{CBEB5CFC-61D6-4E70-AAD0-F457AFBA0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312" y="-125650"/>
            <a:ext cx="10059377" cy="710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0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t="22390" b="8438"/>
          <a:stretch/>
        </p:blipFill>
        <p:spPr>
          <a:xfrm>
            <a:off x="1274721" y="90758"/>
            <a:ext cx="9642558" cy="66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8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19" y="0"/>
            <a:ext cx="5296829" cy="6858000"/>
          </a:xfrm>
          <a:prstGeom prst="rect">
            <a:avLst/>
          </a:prstGeom>
        </p:spPr>
      </p:pic>
      <p:pic>
        <p:nvPicPr>
          <p:cNvPr id="5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0"/>
            <a:ext cx="5717309" cy="6871982"/>
          </a:xfrm>
        </p:spPr>
      </p:pic>
    </p:spTree>
    <p:extLst>
      <p:ext uri="{BB962C8B-B14F-4D97-AF65-F5344CB8AC3E}">
        <p14:creationId xmlns:p14="http://schemas.microsoft.com/office/powerpoint/2010/main" val="1902087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079" y="240669"/>
            <a:ext cx="6249843" cy="669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4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854" y="0"/>
            <a:ext cx="9736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680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0</Words>
  <Application>Microsoft Office PowerPoint</Application>
  <PresentationFormat>Breedbeeld</PresentationFormat>
  <Paragraphs>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11</cp:revision>
  <dcterms:created xsi:type="dcterms:W3CDTF">2018-01-09T14:36:01Z</dcterms:created>
  <dcterms:modified xsi:type="dcterms:W3CDTF">2018-01-17T10:06:10Z</dcterms:modified>
</cp:coreProperties>
</file>