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5" r:id="rId2"/>
    <p:sldId id="303" r:id="rId3"/>
    <p:sldId id="308" r:id="rId4"/>
    <p:sldId id="309" r:id="rId5"/>
    <p:sldId id="310" r:id="rId6"/>
    <p:sldId id="311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0F3"/>
    <a:srgbClr val="FFFFFF"/>
    <a:srgbClr val="4EB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239988-712A-485F-9591-3CFC20546DF0}" v="25" dt="2026-05-26T06:17:39.24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remiek Lamain" userId="03bb414b8f2b17e4" providerId="LiveId" clId="{23A29C68-DA04-47F5-A420-6DB3C7F66E56}"/>
    <pc:docChg chg="undo custSel addSld delSld modSld sldOrd">
      <pc:chgData name="Doremiek Lamain" userId="03bb414b8f2b17e4" providerId="LiveId" clId="{23A29C68-DA04-47F5-A420-6DB3C7F66E56}" dt="2026-05-26T06:23:55.708" v="381" actId="20577"/>
      <pc:docMkLst>
        <pc:docMk/>
      </pc:docMkLst>
      <pc:sldChg chg="addSp delSp modSp mod">
        <pc:chgData name="Doremiek Lamain" userId="03bb414b8f2b17e4" providerId="LiveId" clId="{23A29C68-DA04-47F5-A420-6DB3C7F66E56}" dt="2026-05-12T11:35:51.778" v="7" actId="1076"/>
        <pc:sldMkLst>
          <pc:docMk/>
          <pc:sldMk cId="2722936612" sldId="303"/>
        </pc:sldMkLst>
        <pc:picChg chg="add mod">
          <ac:chgData name="Doremiek Lamain" userId="03bb414b8f2b17e4" providerId="LiveId" clId="{23A29C68-DA04-47F5-A420-6DB3C7F66E56}" dt="2026-05-12T11:35:47.322" v="6" actId="1076"/>
          <ac:picMkLst>
            <pc:docMk/>
            <pc:sldMk cId="2722936612" sldId="303"/>
            <ac:picMk id="1026" creationId="{73E72E65-417A-313E-45BA-7B922DEA6776}"/>
          </ac:picMkLst>
        </pc:picChg>
        <pc:picChg chg="add mod">
          <ac:chgData name="Doremiek Lamain" userId="03bb414b8f2b17e4" providerId="LiveId" clId="{23A29C68-DA04-47F5-A420-6DB3C7F66E56}" dt="2026-05-12T11:35:51.778" v="7" actId="1076"/>
          <ac:picMkLst>
            <pc:docMk/>
            <pc:sldMk cId="2722936612" sldId="303"/>
            <ac:picMk id="1028" creationId="{D2A2E152-B64B-C4E3-BBEF-85D0DBD767FC}"/>
          </ac:picMkLst>
        </pc:picChg>
      </pc:sldChg>
      <pc:sldChg chg="addSp modSp new mod ord setBg">
        <pc:chgData name="Doremiek Lamain" userId="03bb414b8f2b17e4" providerId="LiveId" clId="{23A29C68-DA04-47F5-A420-6DB3C7F66E56}" dt="2026-05-12T12:08:11.826" v="65"/>
        <pc:sldMkLst>
          <pc:docMk/>
          <pc:sldMk cId="3453050344" sldId="308"/>
        </pc:sldMkLst>
        <pc:spChg chg="mod">
          <ac:chgData name="Doremiek Lamain" userId="03bb414b8f2b17e4" providerId="LiveId" clId="{23A29C68-DA04-47F5-A420-6DB3C7F66E56}" dt="2026-05-12T11:37:53.686" v="37" actId="20577"/>
          <ac:spMkLst>
            <pc:docMk/>
            <pc:sldMk cId="3453050344" sldId="308"/>
            <ac:spMk id="2" creationId="{30AC3ABC-72AD-DF97-F569-A3AC0B1F39AC}"/>
          </ac:spMkLst>
        </pc:spChg>
        <pc:spChg chg="mod">
          <ac:chgData name="Doremiek Lamain" userId="03bb414b8f2b17e4" providerId="LiveId" clId="{23A29C68-DA04-47F5-A420-6DB3C7F66E56}" dt="2026-05-12T12:06:51.846" v="55" actId="20577"/>
          <ac:spMkLst>
            <pc:docMk/>
            <pc:sldMk cId="3453050344" sldId="308"/>
            <ac:spMk id="3" creationId="{EF18C133-D65E-0481-3CF7-2E241E010314}"/>
          </ac:spMkLst>
        </pc:spChg>
        <pc:picChg chg="add mod">
          <ac:chgData name="Doremiek Lamain" userId="03bb414b8f2b17e4" providerId="LiveId" clId="{23A29C68-DA04-47F5-A420-6DB3C7F66E56}" dt="2026-05-12T12:07:17.638" v="58" actId="1076"/>
          <ac:picMkLst>
            <pc:docMk/>
            <pc:sldMk cId="3453050344" sldId="308"/>
            <ac:picMk id="5" creationId="{3B76139B-79EF-AA34-A35B-50BA2A23C808}"/>
          </ac:picMkLst>
        </pc:picChg>
        <pc:picChg chg="add mod">
          <ac:chgData name="Doremiek Lamain" userId="03bb414b8f2b17e4" providerId="LiveId" clId="{23A29C68-DA04-47F5-A420-6DB3C7F66E56}" dt="2026-05-12T12:07:57.545" v="63" actId="1076"/>
          <ac:picMkLst>
            <pc:docMk/>
            <pc:sldMk cId="3453050344" sldId="308"/>
            <ac:picMk id="7" creationId="{EF9FCB72-8573-3109-7EC3-DCCD0C88A53B}"/>
          </ac:picMkLst>
        </pc:picChg>
      </pc:sldChg>
      <pc:sldChg chg="addSp modSp new mod setBg">
        <pc:chgData name="Doremiek Lamain" userId="03bb414b8f2b17e4" providerId="LiveId" clId="{23A29C68-DA04-47F5-A420-6DB3C7F66E56}" dt="2026-05-12T12:13:55.821" v="168" actId="1076"/>
        <pc:sldMkLst>
          <pc:docMk/>
          <pc:sldMk cId="2145878375" sldId="309"/>
        </pc:sldMkLst>
        <pc:spChg chg="mod">
          <ac:chgData name="Doremiek Lamain" userId="03bb414b8f2b17e4" providerId="LiveId" clId="{23A29C68-DA04-47F5-A420-6DB3C7F66E56}" dt="2026-05-12T12:13:55.821" v="168" actId="1076"/>
          <ac:spMkLst>
            <pc:docMk/>
            <pc:sldMk cId="2145878375" sldId="309"/>
            <ac:spMk id="2" creationId="{8FEDD8E6-9B42-BC83-5CBB-B0690FAC00E3}"/>
          </ac:spMkLst>
        </pc:spChg>
        <pc:spChg chg="mod">
          <ac:chgData name="Doremiek Lamain" userId="03bb414b8f2b17e4" providerId="LiveId" clId="{23A29C68-DA04-47F5-A420-6DB3C7F66E56}" dt="2026-05-12T12:13:51.113" v="167" actId="20577"/>
          <ac:spMkLst>
            <pc:docMk/>
            <pc:sldMk cId="2145878375" sldId="309"/>
            <ac:spMk id="3" creationId="{BD9A2A1A-4110-3B83-12E9-3B4A5F2FCF2A}"/>
          </ac:spMkLst>
        </pc:spChg>
        <pc:spChg chg="add mod">
          <ac:chgData name="Doremiek Lamain" userId="03bb414b8f2b17e4" providerId="LiveId" clId="{23A29C68-DA04-47F5-A420-6DB3C7F66E56}" dt="2026-05-12T12:12:19.188" v="97" actId="164"/>
          <ac:spMkLst>
            <pc:docMk/>
            <pc:sldMk cId="2145878375" sldId="309"/>
            <ac:spMk id="6" creationId="{43A219FB-6EFF-DFB0-BEC4-D47E4DB5F55B}"/>
          </ac:spMkLst>
        </pc:spChg>
        <pc:spChg chg="add mod">
          <ac:chgData name="Doremiek Lamain" userId="03bb414b8f2b17e4" providerId="LiveId" clId="{23A29C68-DA04-47F5-A420-6DB3C7F66E56}" dt="2026-05-12T12:12:19.188" v="97" actId="164"/>
          <ac:spMkLst>
            <pc:docMk/>
            <pc:sldMk cId="2145878375" sldId="309"/>
            <ac:spMk id="7" creationId="{496B8A1F-A80F-0D24-C5EC-186ED51CD736}"/>
          </ac:spMkLst>
        </pc:spChg>
        <pc:grpChg chg="add mod">
          <ac:chgData name="Doremiek Lamain" userId="03bb414b8f2b17e4" providerId="LiveId" clId="{23A29C68-DA04-47F5-A420-6DB3C7F66E56}" dt="2026-05-12T12:12:22.347" v="98" actId="1076"/>
          <ac:grpSpMkLst>
            <pc:docMk/>
            <pc:sldMk cId="2145878375" sldId="309"/>
            <ac:grpSpMk id="8" creationId="{B7B0A92C-619D-36F6-7AC3-B70AF6180455}"/>
          </ac:grpSpMkLst>
        </pc:grpChg>
        <pc:picChg chg="add mod modCrop">
          <ac:chgData name="Doremiek Lamain" userId="03bb414b8f2b17e4" providerId="LiveId" clId="{23A29C68-DA04-47F5-A420-6DB3C7F66E56}" dt="2026-05-12T12:12:19.188" v="97" actId="164"/>
          <ac:picMkLst>
            <pc:docMk/>
            <pc:sldMk cId="2145878375" sldId="309"/>
            <ac:picMk id="5" creationId="{F3BA5285-98CC-FBC1-DAAC-93FE2089A9A4}"/>
          </ac:picMkLst>
        </pc:picChg>
      </pc:sldChg>
      <pc:sldChg chg="addSp delSp modSp new mod modAnim">
        <pc:chgData name="Doremiek Lamain" userId="03bb414b8f2b17e4" providerId="LiveId" clId="{23A29C68-DA04-47F5-A420-6DB3C7F66E56}" dt="2026-05-12T12:24:50.561" v="176" actId="14100"/>
        <pc:sldMkLst>
          <pc:docMk/>
          <pc:sldMk cId="490636326" sldId="310"/>
        </pc:sldMkLst>
        <pc:picChg chg="add mod">
          <ac:chgData name="Doremiek Lamain" userId="03bb414b8f2b17e4" providerId="LiveId" clId="{23A29C68-DA04-47F5-A420-6DB3C7F66E56}" dt="2026-05-12T12:11:36.685" v="90" actId="1076"/>
          <ac:picMkLst>
            <pc:docMk/>
            <pc:sldMk cId="490636326" sldId="310"/>
            <ac:picMk id="5" creationId="{A8FC4AF4-9AD0-AAC5-5E81-5F56C0F2D5CB}"/>
          </ac:picMkLst>
        </pc:picChg>
        <pc:picChg chg="add mod">
          <ac:chgData name="Doremiek Lamain" userId="03bb414b8f2b17e4" providerId="LiveId" clId="{23A29C68-DA04-47F5-A420-6DB3C7F66E56}" dt="2026-05-12T12:24:50.561" v="176" actId="14100"/>
          <ac:picMkLst>
            <pc:docMk/>
            <pc:sldMk cId="490636326" sldId="310"/>
            <ac:picMk id="6" creationId="{3EFAC25B-93F8-F9AE-98C4-FB5D433D42AD}"/>
          </ac:picMkLst>
        </pc:picChg>
      </pc:sldChg>
      <pc:sldChg chg="addSp delSp modSp new mod setBg">
        <pc:chgData name="Doremiek Lamain" userId="03bb414b8f2b17e4" providerId="LiveId" clId="{23A29C68-DA04-47F5-A420-6DB3C7F66E56}" dt="2026-05-26T06:23:55.708" v="381" actId="20577"/>
        <pc:sldMkLst>
          <pc:docMk/>
          <pc:sldMk cId="104653588" sldId="311"/>
        </pc:sldMkLst>
        <pc:spChg chg="mod">
          <ac:chgData name="Doremiek Lamain" userId="03bb414b8f2b17e4" providerId="LiveId" clId="{23A29C68-DA04-47F5-A420-6DB3C7F66E56}" dt="2026-05-26T06:23:55.708" v="381" actId="20577"/>
          <ac:spMkLst>
            <pc:docMk/>
            <pc:sldMk cId="104653588" sldId="311"/>
            <ac:spMk id="2" creationId="{9DE8BE67-B361-1640-2535-BD51358DE268}"/>
          </ac:spMkLst>
        </pc:spChg>
        <pc:spChg chg="mod">
          <ac:chgData name="Doremiek Lamain" userId="03bb414b8f2b17e4" providerId="LiveId" clId="{23A29C68-DA04-47F5-A420-6DB3C7F66E56}" dt="2026-05-26T06:16:49.900" v="360" actId="20577"/>
          <ac:spMkLst>
            <pc:docMk/>
            <pc:sldMk cId="104653588" sldId="311"/>
            <ac:spMk id="3" creationId="{6A1F93F9-EE3B-78EC-42B1-1E596B66D619}"/>
          </ac:spMkLst>
        </pc:spChg>
        <pc:picChg chg="add del mod">
          <ac:chgData name="Doremiek Lamain" userId="03bb414b8f2b17e4" providerId="LiveId" clId="{23A29C68-DA04-47F5-A420-6DB3C7F66E56}" dt="2026-05-26T06:17:29.925" v="369" actId="478"/>
          <ac:picMkLst>
            <pc:docMk/>
            <pc:sldMk cId="104653588" sldId="311"/>
            <ac:picMk id="4" creationId="{4FC26FE6-B010-DA02-DF7D-0B4884876BAD}"/>
          </ac:picMkLst>
        </pc:picChg>
        <pc:picChg chg="add mod">
          <ac:chgData name="Doremiek Lamain" userId="03bb414b8f2b17e4" providerId="LiveId" clId="{23A29C68-DA04-47F5-A420-6DB3C7F66E56}" dt="2026-05-26T06:17:39.245" v="371" actId="1076"/>
          <ac:picMkLst>
            <pc:docMk/>
            <pc:sldMk cId="104653588" sldId="311"/>
            <ac:picMk id="5" creationId="{671F983A-5B2D-01BF-0295-48EF9B182A5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004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verschillend, diverse, items&#10;&#10;Automatisch gegenereerde beschrijving">
            <a:extLst>
              <a:ext uri="{FF2B5EF4-FFF2-40B4-BE49-F238E27FC236}">
                <a16:creationId xmlns:a16="http://schemas.microsoft.com/office/drawing/2014/main" id="{2A11D10C-BE69-4598-AB8F-83399FAD0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56" y="4984"/>
            <a:ext cx="6853016" cy="6853016"/>
          </a:xfrm>
          <a:prstGeom prst="rect">
            <a:avLst/>
          </a:prstGeom>
        </p:spPr>
      </p:pic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30888547-6F75-441C-9CFB-5D97C2D82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2640119"/>
            <a:ext cx="5328592" cy="157776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rt van staal">
            <a:extLst>
              <a:ext uri="{FF2B5EF4-FFF2-40B4-BE49-F238E27FC236}">
                <a16:creationId xmlns:a16="http://schemas.microsoft.com/office/drawing/2014/main" id="{73E72E65-417A-313E-45BA-7B922DEA6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7" y="0"/>
            <a:ext cx="4627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rt van staal">
            <a:extLst>
              <a:ext uri="{FF2B5EF4-FFF2-40B4-BE49-F238E27FC236}">
                <a16:creationId xmlns:a16="http://schemas.microsoft.com/office/drawing/2014/main" id="{D2A2E152-B64B-C4E3-BBEF-85D0DBD7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16" y="0"/>
            <a:ext cx="4627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366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C3ABC-72AD-DF97-F569-A3AC0B1F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Bespreek in kleine groepjes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18C133-D65E-0481-3CF7-2E241E01031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199" y="1825625"/>
            <a:ext cx="7223151" cy="4351338"/>
          </a:xfrm>
        </p:spPr>
        <p:txBody>
          <a:bodyPr>
            <a:normAutofit/>
          </a:bodyPr>
          <a:lstStyle/>
          <a:p>
            <a:pPr lvl="0"/>
            <a:r>
              <a:rPr lang="nl-NL" sz="2000" dirty="0" err="1"/>
              <a:t>Zina</a:t>
            </a:r>
            <a:r>
              <a:rPr lang="nl-NL" sz="2000" dirty="0"/>
              <a:t> is verdrietig. Wat helpt haar om zich weer beter te voelen?</a:t>
            </a:r>
          </a:p>
          <a:p>
            <a:pPr lvl="0"/>
            <a:endParaRPr lang="nl-NL" sz="2000" dirty="0"/>
          </a:p>
          <a:p>
            <a:pPr lvl="0"/>
            <a:r>
              <a:rPr lang="nl-NL" sz="2000" dirty="0"/>
              <a:t>Waar gaat de songtekst over die </a:t>
            </a:r>
            <a:r>
              <a:rPr lang="nl-NL" sz="2000" dirty="0" err="1"/>
              <a:t>Zina</a:t>
            </a:r>
            <a:r>
              <a:rPr lang="nl-NL" sz="2000" dirty="0"/>
              <a:t> en Ravi hebben gemaakt? Vindt je het een goede songtekst, of zou je dingen veranderen?</a:t>
            </a:r>
          </a:p>
          <a:p>
            <a:pPr lvl="0"/>
            <a:endParaRPr lang="nl-NL" sz="2000" dirty="0"/>
          </a:p>
          <a:p>
            <a:pPr lvl="0"/>
            <a:r>
              <a:rPr lang="nl-NL" sz="2000" dirty="0"/>
              <a:t>Welke doelen hebben de rebellen? </a:t>
            </a:r>
            <a:br>
              <a:rPr lang="nl-NL" sz="2000" dirty="0"/>
            </a:br>
            <a:r>
              <a:rPr lang="nl-NL" sz="2000" dirty="0"/>
              <a:t>En welk doel hebben de robots? (p.212)</a:t>
            </a:r>
          </a:p>
          <a:p>
            <a:pPr marL="0" lvl="0" indent="0">
              <a:buNone/>
            </a:pPr>
            <a:endParaRPr lang="nl-NL" sz="2000" dirty="0"/>
          </a:p>
          <a:p>
            <a:pPr lvl="0"/>
            <a:r>
              <a:rPr lang="nl-NL" sz="2000" dirty="0"/>
              <a:t>Waarom krijgt </a:t>
            </a:r>
            <a:r>
              <a:rPr lang="nl-NL" sz="2000" dirty="0" err="1"/>
              <a:t>Zina</a:t>
            </a:r>
            <a:r>
              <a:rPr lang="nl-NL" sz="2000" dirty="0"/>
              <a:t> ruzie met de rest?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76139B-79EF-AA34-A35B-50BA2A23C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868" y="0"/>
            <a:ext cx="3107932" cy="685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F9FCB72-8573-3109-7EC3-DCCD0C88A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255" y="3573320"/>
            <a:ext cx="2502613" cy="328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5034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DD8E6-9B42-BC83-5CBB-B0690FAC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400" y="836180"/>
            <a:ext cx="7594600" cy="1325563"/>
          </a:xfrm>
        </p:spPr>
        <p:txBody>
          <a:bodyPr/>
          <a:lstStyle/>
          <a:p>
            <a:r>
              <a:rPr lang="nl-NL" dirty="0"/>
              <a:t>Hoe kan je muziek maken…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9A2A1A-4110-3B83-12E9-3B4A5F2FCF2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735781" y="1967346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… zonder instrumenten?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B7B0A92C-619D-36F6-7AC3-B70AF6180455}"/>
              </a:ext>
            </a:extLst>
          </p:cNvPr>
          <p:cNvGrpSpPr/>
          <p:nvPr/>
        </p:nvGrpSpPr>
        <p:grpSpPr>
          <a:xfrm>
            <a:off x="0" y="0"/>
            <a:ext cx="3540252" cy="6858000"/>
            <a:chOff x="0" y="-129309"/>
            <a:chExt cx="3540252" cy="6858000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F3BA5285-98CC-FBC1-DAAC-93FE2089A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2419"/>
            <a:stretch>
              <a:fillRect/>
            </a:stretch>
          </p:blipFill>
          <p:spPr>
            <a:xfrm flipH="1">
              <a:off x="0" y="-129309"/>
              <a:ext cx="3277016" cy="6858000"/>
            </a:xfrm>
            <a:prstGeom prst="rect">
              <a:avLst/>
            </a:prstGeom>
          </p:spPr>
        </p:pic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43A219FB-6EFF-DFB0-BEC4-D47E4DB5F55B}"/>
                </a:ext>
              </a:extLst>
            </p:cNvPr>
            <p:cNvSpPr/>
            <p:nvPr/>
          </p:nvSpPr>
          <p:spPr>
            <a:xfrm>
              <a:off x="3013779" y="1958109"/>
              <a:ext cx="526473" cy="461818"/>
            </a:xfrm>
            <a:prstGeom prst="rect">
              <a:avLst/>
            </a:prstGeom>
            <a:solidFill>
              <a:srgbClr val="ECF0F3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496B8A1F-A80F-0D24-C5EC-186ED51CD736}"/>
                </a:ext>
              </a:extLst>
            </p:cNvPr>
            <p:cNvSpPr/>
            <p:nvPr/>
          </p:nvSpPr>
          <p:spPr>
            <a:xfrm>
              <a:off x="2327563" y="3774208"/>
              <a:ext cx="1080655" cy="1281546"/>
            </a:xfrm>
            <a:prstGeom prst="rect">
              <a:avLst/>
            </a:prstGeom>
            <a:solidFill>
              <a:srgbClr val="ECF0F3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8783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8FC4AF4-9AD0-AAC5-5E81-5F56C0F2D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2948683"/>
            <a:ext cx="4721174" cy="3820519"/>
          </a:xfrm>
          <a:prstGeom prst="rect">
            <a:avLst/>
          </a:prstGeom>
        </p:spPr>
      </p:pic>
      <p:pic>
        <p:nvPicPr>
          <p:cNvPr id="6" name="Geheime geluiden VL (video)">
            <a:hlinkClick r:id="" action="ppaction://media"/>
            <a:extLst>
              <a:ext uri="{FF2B5EF4-FFF2-40B4-BE49-F238E27FC236}">
                <a16:creationId xmlns:a16="http://schemas.microsoft.com/office/drawing/2014/main" id="{3EFAC25B-93F8-F9AE-98C4-FB5D433D42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425" y="636588"/>
            <a:ext cx="6235939" cy="350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36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E8BE67-B361-1640-2535-BD51358DE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/>
              <a:t>Verzamel 8 geluiden voor tijdens de workshop. </a:t>
            </a:r>
            <a:br>
              <a:rPr lang="nl-NL" sz="3600" b="1" dirty="0"/>
            </a:br>
            <a:r>
              <a:rPr lang="nl-NL" sz="3600" b="1"/>
              <a:t>Schrijf deze op</a:t>
            </a:r>
            <a:r>
              <a:rPr lang="nl-NL" sz="3600" b="1" dirty="0"/>
              <a:t>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1F93F9-EE3B-78EC-42B1-1E596B66D61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838199" y="1825625"/>
            <a:ext cx="607983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Denk ook alvast na over jullie ritme. Tips:</a:t>
            </a:r>
            <a:br>
              <a:rPr lang="nl-NL" dirty="0"/>
            </a:br>
            <a:endParaRPr lang="nl-NL" dirty="0"/>
          </a:p>
          <a:p>
            <a:pPr lvl="0"/>
            <a:r>
              <a:rPr lang="nl-NL" b="1" dirty="0"/>
              <a:t>Herhaling</a:t>
            </a:r>
            <a:r>
              <a:rPr lang="nl-NL" dirty="0"/>
              <a:t>: Je gebruikt stukjes ritme meerdere keren opnieuw.</a:t>
            </a:r>
            <a:br>
              <a:rPr lang="nl-NL" dirty="0"/>
            </a:br>
            <a:endParaRPr lang="nl-NL" dirty="0"/>
          </a:p>
          <a:p>
            <a:pPr lvl="0"/>
            <a:r>
              <a:rPr lang="nl-NL" b="1" dirty="0"/>
              <a:t>Contrast</a:t>
            </a:r>
            <a:r>
              <a:rPr lang="nl-NL" dirty="0"/>
              <a:t>: Je maakt verschillen in je ritme. Bijvoorbeeld hard en zacht, snel en langzaam, of korte en lange klanken.</a:t>
            </a:r>
            <a:br>
              <a:rPr lang="nl-NL" dirty="0"/>
            </a:br>
            <a:endParaRPr lang="nl-NL" dirty="0"/>
          </a:p>
          <a:p>
            <a:pPr lvl="0"/>
            <a:r>
              <a:rPr lang="nl-NL" b="1" dirty="0"/>
              <a:t>Variatie</a:t>
            </a:r>
            <a:r>
              <a:rPr lang="nl-NL" dirty="0"/>
              <a:t>: Je verandert een stukje ritme een beetje.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 descr="Hart van staal">
            <a:extLst>
              <a:ext uri="{FF2B5EF4-FFF2-40B4-BE49-F238E27FC236}">
                <a16:creationId xmlns:a16="http://schemas.microsoft.com/office/drawing/2014/main" id="{671F983A-5B2D-01BF-0295-48EF9B182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3" t="1098" r="18663" b="73380"/>
          <a:stretch>
            <a:fillRect/>
          </a:stretch>
        </p:blipFill>
        <p:spPr bwMode="auto">
          <a:xfrm>
            <a:off x="7352144" y="2228272"/>
            <a:ext cx="4427848" cy="27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5358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150</Words>
  <Application>Microsoft Office PowerPoint</Application>
  <PresentationFormat>Breedbeeld</PresentationFormat>
  <Paragraphs>15</Paragraphs>
  <Slides>6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Bespreek in kleine groepjes</vt:lpstr>
      <vt:lpstr>Hoe kan je muziek maken…</vt:lpstr>
      <vt:lpstr>PowerPoint-presentatie</vt:lpstr>
      <vt:lpstr>Verzamel 8 geluiden voor tijdens de workshop.  Schrijf deze op.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Doremiek Lamain</cp:lastModifiedBy>
  <cp:revision>3</cp:revision>
  <dcterms:modified xsi:type="dcterms:W3CDTF">2026-05-26T06:23:57Z</dcterms:modified>
</cp:coreProperties>
</file>