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5" r:id="rId2"/>
    <p:sldId id="276" r:id="rId3"/>
    <p:sldId id="277" r:id="rId4"/>
    <p:sldId id="278" r:id="rId5"/>
    <p:sldId id="279" r:id="rId6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96AC"/>
    <a:srgbClr val="C29FAD"/>
    <a:srgbClr val="C994AA"/>
    <a:srgbClr val="5F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58" y="41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emiek Lamain" userId="03bb414b8f2b17e4" providerId="LiveId" clId="{F834C6BA-8182-4C9B-80BC-DECC2D514C8C}"/>
    <pc:docChg chg="undo custSel addSld delSld modSld">
      <pc:chgData name="Doremiek Lamain" userId="03bb414b8f2b17e4" providerId="LiveId" clId="{F834C6BA-8182-4C9B-80BC-DECC2D514C8C}" dt="2026-05-12T09:18:13.215" v="443" actId="20577"/>
      <pc:docMkLst>
        <pc:docMk/>
      </pc:docMkLst>
      <pc:sldChg chg="del">
        <pc:chgData name="Doremiek Lamain" userId="03bb414b8f2b17e4" providerId="LiveId" clId="{F834C6BA-8182-4C9B-80BC-DECC2D514C8C}" dt="2026-05-12T07:42:41.341" v="73" actId="47"/>
        <pc:sldMkLst>
          <pc:docMk/>
          <pc:sldMk cId="0" sldId="256"/>
        </pc:sldMkLst>
      </pc:sldChg>
      <pc:sldChg chg="del">
        <pc:chgData name="Doremiek Lamain" userId="03bb414b8f2b17e4" providerId="LiveId" clId="{F834C6BA-8182-4C9B-80BC-DECC2D514C8C}" dt="2026-05-12T07:42:40.988" v="71" actId="47"/>
        <pc:sldMkLst>
          <pc:docMk/>
          <pc:sldMk cId="2131957140" sldId="264"/>
        </pc:sldMkLst>
      </pc:sldChg>
      <pc:sldChg chg="del">
        <pc:chgData name="Doremiek Lamain" userId="03bb414b8f2b17e4" providerId="LiveId" clId="{F834C6BA-8182-4C9B-80BC-DECC2D514C8C}" dt="2026-05-12T07:42:41.197" v="72" actId="47"/>
        <pc:sldMkLst>
          <pc:docMk/>
          <pc:sldMk cId="2946005863" sldId="265"/>
        </pc:sldMkLst>
      </pc:sldChg>
      <pc:sldChg chg="del">
        <pc:chgData name="Doremiek Lamain" userId="03bb414b8f2b17e4" providerId="LiveId" clId="{F834C6BA-8182-4C9B-80BC-DECC2D514C8C}" dt="2026-05-12T07:42:40.312" v="69" actId="47"/>
        <pc:sldMkLst>
          <pc:docMk/>
          <pc:sldMk cId="400674983" sldId="266"/>
        </pc:sldMkLst>
      </pc:sldChg>
      <pc:sldChg chg="del">
        <pc:chgData name="Doremiek Lamain" userId="03bb414b8f2b17e4" providerId="LiveId" clId="{F834C6BA-8182-4C9B-80BC-DECC2D514C8C}" dt="2026-05-12T07:42:39.896" v="68" actId="47"/>
        <pc:sldMkLst>
          <pc:docMk/>
          <pc:sldMk cId="3267474690" sldId="267"/>
        </pc:sldMkLst>
      </pc:sldChg>
      <pc:sldChg chg="addSp delSp modSp mod">
        <pc:chgData name="Doremiek Lamain" userId="03bb414b8f2b17e4" providerId="LiveId" clId="{F834C6BA-8182-4C9B-80BC-DECC2D514C8C}" dt="2026-05-12T08:11:50.417" v="244" actId="1076"/>
        <pc:sldMkLst>
          <pc:docMk/>
          <pc:sldMk cId="1085289143" sldId="276"/>
        </pc:sldMkLst>
        <pc:spChg chg="add mod">
          <ac:chgData name="Doremiek Lamain" userId="03bb414b8f2b17e4" providerId="LiveId" clId="{F834C6BA-8182-4C9B-80BC-DECC2D514C8C}" dt="2026-05-12T08:09:32.993" v="175" actId="1076"/>
          <ac:spMkLst>
            <pc:docMk/>
            <pc:sldMk cId="1085289143" sldId="276"/>
            <ac:spMk id="4" creationId="{BCD50888-A28E-C214-3713-36B57FF441A6}"/>
          </ac:spMkLst>
        </pc:spChg>
        <pc:spChg chg="add mod">
          <ac:chgData name="Doremiek Lamain" userId="03bb414b8f2b17e4" providerId="LiveId" clId="{F834C6BA-8182-4C9B-80BC-DECC2D514C8C}" dt="2026-05-12T08:09:47.098" v="188" actId="14100"/>
          <ac:spMkLst>
            <pc:docMk/>
            <pc:sldMk cId="1085289143" sldId="276"/>
            <ac:spMk id="5" creationId="{0B7B1C19-55F9-E996-6016-DF5816ABBC64}"/>
          </ac:spMkLst>
        </pc:spChg>
        <pc:spChg chg="add mod">
          <ac:chgData name="Doremiek Lamain" userId="03bb414b8f2b17e4" providerId="LiveId" clId="{F834C6BA-8182-4C9B-80BC-DECC2D514C8C}" dt="2026-05-12T08:11:42.365" v="243" actId="1076"/>
          <ac:spMkLst>
            <pc:docMk/>
            <pc:sldMk cId="1085289143" sldId="276"/>
            <ac:spMk id="6" creationId="{898C1723-9AEF-0828-AEB5-CA4550841395}"/>
          </ac:spMkLst>
        </pc:spChg>
        <pc:spChg chg="add del">
          <ac:chgData name="Doremiek Lamain" userId="03bb414b8f2b17e4" providerId="LiveId" clId="{F834C6BA-8182-4C9B-80BC-DECC2D514C8C}" dt="2026-05-12T08:10:18.009" v="218" actId="22"/>
          <ac:spMkLst>
            <pc:docMk/>
            <pc:sldMk cId="1085289143" sldId="276"/>
            <ac:spMk id="8" creationId="{0B99D432-C5AD-37C0-F411-790F91156B8C}"/>
          </ac:spMkLst>
        </pc:spChg>
        <pc:spChg chg="add mod">
          <ac:chgData name="Doremiek Lamain" userId="03bb414b8f2b17e4" providerId="LiveId" clId="{F834C6BA-8182-4C9B-80BC-DECC2D514C8C}" dt="2026-05-12T08:10:49.933" v="227" actId="1036"/>
          <ac:spMkLst>
            <pc:docMk/>
            <pc:sldMk cId="1085289143" sldId="276"/>
            <ac:spMk id="10" creationId="{3ABCAC15-50A8-4C56-C42B-963E3799EA69}"/>
          </ac:spMkLst>
        </pc:spChg>
        <pc:spChg chg="add mod">
          <ac:chgData name="Doremiek Lamain" userId="03bb414b8f2b17e4" providerId="LiveId" clId="{F834C6BA-8182-4C9B-80BC-DECC2D514C8C}" dt="2026-05-12T08:11:50.417" v="244" actId="1076"/>
          <ac:spMkLst>
            <pc:docMk/>
            <pc:sldMk cId="1085289143" sldId="276"/>
            <ac:spMk id="12" creationId="{1A476E9C-556B-C262-25F8-9B1826FEEA5B}"/>
          </ac:spMkLst>
        </pc:spChg>
        <pc:picChg chg="add del">
          <ac:chgData name="Doremiek Lamain" userId="03bb414b8f2b17e4" providerId="LiveId" clId="{F834C6BA-8182-4C9B-80BC-DECC2D514C8C}" dt="2026-05-12T07:50:03.327" v="115" actId="21"/>
          <ac:picMkLst>
            <pc:docMk/>
            <pc:sldMk cId="1085289143" sldId="276"/>
            <ac:picMk id="2" creationId="{EED7BBEA-532C-4E0E-EFAD-9EEA9ADD640B}"/>
          </ac:picMkLst>
        </pc:picChg>
        <pc:picChg chg="add del mod">
          <ac:chgData name="Doremiek Lamain" userId="03bb414b8f2b17e4" providerId="LiveId" clId="{F834C6BA-8182-4C9B-80BC-DECC2D514C8C}" dt="2026-05-12T08:05:15.237" v="132" actId="478"/>
          <ac:picMkLst>
            <pc:docMk/>
            <pc:sldMk cId="1085289143" sldId="276"/>
            <ac:picMk id="3" creationId="{A97E6550-1A0E-C80D-C909-DC412574DE23}"/>
          </ac:picMkLst>
        </pc:picChg>
        <pc:picChg chg="del mod">
          <ac:chgData name="Doremiek Lamain" userId="03bb414b8f2b17e4" providerId="LiveId" clId="{F834C6BA-8182-4C9B-80BC-DECC2D514C8C}" dt="2026-05-12T07:42:45.835" v="84" actId="478"/>
          <ac:picMkLst>
            <pc:docMk/>
            <pc:sldMk cId="1085289143" sldId="276"/>
            <ac:picMk id="1026" creationId="{C499AD77-736F-B87C-E297-BADD089562A9}"/>
          </ac:picMkLst>
        </pc:picChg>
        <pc:picChg chg="del mod">
          <ac:chgData name="Doremiek Lamain" userId="03bb414b8f2b17e4" providerId="LiveId" clId="{F834C6BA-8182-4C9B-80BC-DECC2D514C8C}" dt="2026-05-12T07:42:47.006" v="85" actId="478"/>
          <ac:picMkLst>
            <pc:docMk/>
            <pc:sldMk cId="1085289143" sldId="276"/>
            <ac:picMk id="1028" creationId="{0D7CEBB9-9F1E-E91A-5AB1-C9914CBAAA7B}"/>
          </ac:picMkLst>
        </pc:picChg>
        <pc:picChg chg="add mod">
          <ac:chgData name="Doremiek Lamain" userId="03bb414b8f2b17e4" providerId="LiveId" clId="{F834C6BA-8182-4C9B-80BC-DECC2D514C8C}" dt="2026-05-12T08:09:01.202" v="157" actId="688"/>
          <ac:picMkLst>
            <pc:docMk/>
            <pc:sldMk cId="1085289143" sldId="276"/>
            <ac:picMk id="1030" creationId="{FC27543B-E9A0-7656-B766-C9D272333999}"/>
          </ac:picMkLst>
        </pc:picChg>
        <pc:picChg chg="add mod">
          <ac:chgData name="Doremiek Lamain" userId="03bb414b8f2b17e4" providerId="LiveId" clId="{F834C6BA-8182-4C9B-80BC-DECC2D514C8C}" dt="2026-05-12T08:11:36.958" v="242" actId="688"/>
          <ac:picMkLst>
            <pc:docMk/>
            <pc:sldMk cId="1085289143" sldId="276"/>
            <ac:picMk id="1032" creationId="{652D830C-B4CF-A261-A216-A45EE85A5CC0}"/>
          </ac:picMkLst>
        </pc:picChg>
        <pc:picChg chg="add mod">
          <ac:chgData name="Doremiek Lamain" userId="03bb414b8f2b17e4" providerId="LiveId" clId="{F834C6BA-8182-4C9B-80BC-DECC2D514C8C}" dt="2026-05-12T08:08:56.133" v="155" actId="688"/>
          <ac:picMkLst>
            <pc:docMk/>
            <pc:sldMk cId="1085289143" sldId="276"/>
            <ac:picMk id="1034" creationId="{8965C4E2-E8C5-2342-1203-A57F7C355AE9}"/>
          </ac:picMkLst>
        </pc:picChg>
        <pc:picChg chg="add mod">
          <ac:chgData name="Doremiek Lamain" userId="03bb414b8f2b17e4" providerId="LiveId" clId="{F834C6BA-8182-4C9B-80BC-DECC2D514C8C}" dt="2026-05-12T08:10:37.805" v="223" actId="1076"/>
          <ac:picMkLst>
            <pc:docMk/>
            <pc:sldMk cId="1085289143" sldId="276"/>
            <ac:picMk id="1036" creationId="{520D9040-2547-67C8-9415-657E85B98B76}"/>
          </ac:picMkLst>
        </pc:picChg>
        <pc:picChg chg="add mod">
          <ac:chgData name="Doremiek Lamain" userId="03bb414b8f2b17e4" providerId="LiveId" clId="{F834C6BA-8182-4C9B-80BC-DECC2D514C8C}" dt="2026-05-12T08:09:04.510" v="159" actId="14100"/>
          <ac:picMkLst>
            <pc:docMk/>
            <pc:sldMk cId="1085289143" sldId="276"/>
            <ac:picMk id="1038" creationId="{E6F276DF-F023-82CD-062C-36630D7D6804}"/>
          </ac:picMkLst>
        </pc:picChg>
      </pc:sldChg>
      <pc:sldChg chg="del">
        <pc:chgData name="Doremiek Lamain" userId="03bb414b8f2b17e4" providerId="LiveId" clId="{F834C6BA-8182-4C9B-80BC-DECC2D514C8C}" dt="2026-05-12T07:42:40.729" v="70" actId="47"/>
        <pc:sldMkLst>
          <pc:docMk/>
          <pc:sldMk cId="1296527963" sldId="277"/>
        </pc:sldMkLst>
      </pc:sldChg>
      <pc:sldChg chg="addSp delSp modSp new mod">
        <pc:chgData name="Doremiek Lamain" userId="03bb414b8f2b17e4" providerId="LiveId" clId="{F834C6BA-8182-4C9B-80BC-DECC2D514C8C}" dt="2026-05-12T08:13:36.251" v="247" actId="1076"/>
        <pc:sldMkLst>
          <pc:docMk/>
          <pc:sldMk cId="2291374823" sldId="277"/>
        </pc:sldMkLst>
        <pc:spChg chg="add">
          <ac:chgData name="Doremiek Lamain" userId="03bb414b8f2b17e4" providerId="LiveId" clId="{F834C6BA-8182-4C9B-80BC-DECC2D514C8C}" dt="2026-05-12T07:48:03.742" v="106"/>
          <ac:spMkLst>
            <pc:docMk/>
            <pc:sldMk cId="2291374823" sldId="277"/>
            <ac:spMk id="4" creationId="{16530EE4-9FB5-D323-6F59-C59C39DD24D2}"/>
          </ac:spMkLst>
        </pc:spChg>
        <pc:spChg chg="add">
          <ac:chgData name="Doremiek Lamain" userId="03bb414b8f2b17e4" providerId="LiveId" clId="{F834C6BA-8182-4C9B-80BC-DECC2D514C8C}" dt="2026-05-12T07:48:42.170" v="112"/>
          <ac:spMkLst>
            <pc:docMk/>
            <pc:sldMk cId="2291374823" sldId="277"/>
            <ac:spMk id="7" creationId="{AC8DBD40-97F1-5564-2223-A48212CB69EC}"/>
          </ac:spMkLst>
        </pc:spChg>
        <pc:picChg chg="add del mod">
          <ac:chgData name="Doremiek Lamain" userId="03bb414b8f2b17e4" providerId="LiveId" clId="{F834C6BA-8182-4C9B-80BC-DECC2D514C8C}" dt="2026-05-12T07:48:41.065" v="111" actId="478"/>
          <ac:picMkLst>
            <pc:docMk/>
            <pc:sldMk cId="2291374823" sldId="277"/>
            <ac:picMk id="3" creationId="{82D6196C-1E6E-16B0-C553-7FE65FF23DBC}"/>
          </ac:picMkLst>
        </pc:picChg>
        <pc:picChg chg="add del mod">
          <ac:chgData name="Doremiek Lamain" userId="03bb414b8f2b17e4" providerId="LiveId" clId="{F834C6BA-8182-4C9B-80BC-DECC2D514C8C}" dt="2026-05-12T07:48:40.104" v="110" actId="478"/>
          <ac:picMkLst>
            <pc:docMk/>
            <pc:sldMk cId="2291374823" sldId="277"/>
            <ac:picMk id="6" creationId="{4D32D81C-60CA-BA4D-9ADD-A9A626997B45}"/>
          </ac:picMkLst>
        </pc:picChg>
        <pc:picChg chg="add">
          <ac:chgData name="Doremiek Lamain" userId="03bb414b8f2b17e4" providerId="LiveId" clId="{F834C6BA-8182-4C9B-80BC-DECC2D514C8C}" dt="2026-05-12T07:48:45.233" v="113" actId="22"/>
          <ac:picMkLst>
            <pc:docMk/>
            <pc:sldMk cId="2291374823" sldId="277"/>
            <ac:picMk id="9" creationId="{507E30C9-B9BF-66B1-5E80-34FB1232EE9E}"/>
          </ac:picMkLst>
        </pc:picChg>
        <pc:picChg chg="add mod">
          <ac:chgData name="Doremiek Lamain" userId="03bb414b8f2b17e4" providerId="LiveId" clId="{F834C6BA-8182-4C9B-80BC-DECC2D514C8C}" dt="2026-05-12T08:13:36.251" v="247" actId="1076"/>
          <ac:picMkLst>
            <pc:docMk/>
            <pc:sldMk cId="2291374823" sldId="277"/>
            <ac:picMk id="10" creationId="{EED7BBEA-532C-4E0E-EFAD-9EEA9ADD640B}"/>
          </ac:picMkLst>
        </pc:picChg>
      </pc:sldChg>
      <pc:sldChg chg="addSp modSp new mod setBg">
        <pc:chgData name="Doremiek Lamain" userId="03bb414b8f2b17e4" providerId="LiveId" clId="{F834C6BA-8182-4C9B-80BC-DECC2D514C8C}" dt="2026-05-12T08:17:50.675" v="258"/>
        <pc:sldMkLst>
          <pc:docMk/>
          <pc:sldMk cId="519805745" sldId="278"/>
        </pc:sldMkLst>
        <pc:picChg chg="add mod">
          <ac:chgData name="Doremiek Lamain" userId="03bb414b8f2b17e4" providerId="LiveId" clId="{F834C6BA-8182-4C9B-80BC-DECC2D514C8C}" dt="2026-05-12T08:17:03.025" v="253" actId="1076"/>
          <ac:picMkLst>
            <pc:docMk/>
            <pc:sldMk cId="519805745" sldId="278"/>
            <ac:picMk id="3" creationId="{A0D3DF26-9C5B-751F-B75D-B4B16CD5350F}"/>
          </ac:picMkLst>
        </pc:picChg>
        <pc:picChg chg="add mod">
          <ac:chgData name="Doremiek Lamain" userId="03bb414b8f2b17e4" providerId="LiveId" clId="{F834C6BA-8182-4C9B-80BC-DECC2D514C8C}" dt="2026-05-12T08:17:10.469" v="255" actId="1076"/>
          <ac:picMkLst>
            <pc:docMk/>
            <pc:sldMk cId="519805745" sldId="278"/>
            <ac:picMk id="5" creationId="{045F5352-095A-15E8-77BC-B921BAE3977A}"/>
          </ac:picMkLst>
        </pc:picChg>
      </pc:sldChg>
      <pc:sldChg chg="addSp modSp new del mod">
        <pc:chgData name="Doremiek Lamain" userId="03bb414b8f2b17e4" providerId="LiveId" clId="{F834C6BA-8182-4C9B-80BC-DECC2D514C8C}" dt="2026-05-12T07:42:42.895" v="83" actId="47"/>
        <pc:sldMkLst>
          <pc:docMk/>
          <pc:sldMk cId="3690989502" sldId="278"/>
        </pc:sldMkLst>
      </pc:sldChg>
      <pc:sldChg chg="addSp modSp new del mod">
        <pc:chgData name="Doremiek Lamain" userId="03bb414b8f2b17e4" providerId="LiveId" clId="{F834C6BA-8182-4C9B-80BC-DECC2D514C8C}" dt="2026-05-12T07:42:42.761" v="82" actId="47"/>
        <pc:sldMkLst>
          <pc:docMk/>
          <pc:sldMk cId="25471693" sldId="279"/>
        </pc:sldMkLst>
      </pc:sldChg>
      <pc:sldChg chg="addSp modSp new mod">
        <pc:chgData name="Doremiek Lamain" userId="03bb414b8f2b17e4" providerId="LiveId" clId="{F834C6BA-8182-4C9B-80BC-DECC2D514C8C}" dt="2026-05-12T09:18:13.215" v="443" actId="20577"/>
        <pc:sldMkLst>
          <pc:docMk/>
          <pc:sldMk cId="1202086335" sldId="279"/>
        </pc:sldMkLst>
        <pc:spChg chg="mod">
          <ac:chgData name="Doremiek Lamain" userId="03bb414b8f2b17e4" providerId="LiveId" clId="{F834C6BA-8182-4C9B-80BC-DECC2D514C8C}" dt="2026-05-12T09:18:13.215" v="443" actId="20577"/>
          <ac:spMkLst>
            <pc:docMk/>
            <pc:sldMk cId="1202086335" sldId="279"/>
            <ac:spMk id="2" creationId="{B25A819C-962B-24BA-330C-FA08028B816A}"/>
          </ac:spMkLst>
        </pc:spChg>
        <pc:picChg chg="add mod modCrop">
          <ac:chgData name="Doremiek Lamain" userId="03bb414b8f2b17e4" providerId="LiveId" clId="{F834C6BA-8182-4C9B-80BC-DECC2D514C8C}" dt="2026-05-12T08:24:26.337" v="423" actId="1076"/>
          <ac:picMkLst>
            <pc:docMk/>
            <pc:sldMk cId="1202086335" sldId="279"/>
            <ac:picMk id="4" creationId="{C5583878-6C42-0CFD-B1AB-457F01AD0522}"/>
          </ac:picMkLst>
        </pc:picChg>
      </pc:sldChg>
      <pc:sldChg chg="addSp modSp new del mod">
        <pc:chgData name="Doremiek Lamain" userId="03bb414b8f2b17e4" providerId="LiveId" clId="{F834C6BA-8182-4C9B-80BC-DECC2D514C8C}" dt="2026-05-12T07:42:42.563" v="81" actId="47"/>
        <pc:sldMkLst>
          <pc:docMk/>
          <pc:sldMk cId="1560398218" sldId="280"/>
        </pc:sldMkLst>
      </pc:sldChg>
      <pc:sldChg chg="addSp modSp new del mod">
        <pc:chgData name="Doremiek Lamain" userId="03bb414b8f2b17e4" providerId="LiveId" clId="{F834C6BA-8182-4C9B-80BC-DECC2D514C8C}" dt="2026-05-12T07:42:42.531" v="80" actId="47"/>
        <pc:sldMkLst>
          <pc:docMk/>
          <pc:sldMk cId="213659500" sldId="281"/>
        </pc:sldMkLst>
      </pc:sldChg>
      <pc:sldChg chg="addSp modSp new del mod">
        <pc:chgData name="Doremiek Lamain" userId="03bb414b8f2b17e4" providerId="LiveId" clId="{F834C6BA-8182-4C9B-80BC-DECC2D514C8C}" dt="2026-05-12T07:42:42.308" v="79" actId="47"/>
        <pc:sldMkLst>
          <pc:docMk/>
          <pc:sldMk cId="3750801485" sldId="282"/>
        </pc:sldMkLst>
      </pc:sldChg>
      <pc:sldChg chg="addSp modSp new del mod">
        <pc:chgData name="Doremiek Lamain" userId="03bb414b8f2b17e4" providerId="LiveId" clId="{F834C6BA-8182-4C9B-80BC-DECC2D514C8C}" dt="2026-05-12T07:42:42.197" v="78" actId="47"/>
        <pc:sldMkLst>
          <pc:docMk/>
          <pc:sldMk cId="678104084" sldId="283"/>
        </pc:sldMkLst>
      </pc:sldChg>
      <pc:sldChg chg="addSp modSp new del mod">
        <pc:chgData name="Doremiek Lamain" userId="03bb414b8f2b17e4" providerId="LiveId" clId="{F834C6BA-8182-4C9B-80BC-DECC2D514C8C}" dt="2026-05-12T07:42:42.023" v="77" actId="47"/>
        <pc:sldMkLst>
          <pc:docMk/>
          <pc:sldMk cId="2329605219" sldId="284"/>
        </pc:sldMkLst>
      </pc:sldChg>
      <pc:sldChg chg="addSp modSp new del mod">
        <pc:chgData name="Doremiek Lamain" userId="03bb414b8f2b17e4" providerId="LiveId" clId="{F834C6BA-8182-4C9B-80BC-DECC2D514C8C}" dt="2026-05-12T07:42:41.880" v="76" actId="47"/>
        <pc:sldMkLst>
          <pc:docMk/>
          <pc:sldMk cId="2381233251" sldId="285"/>
        </pc:sldMkLst>
      </pc:sldChg>
      <pc:sldChg chg="addSp modSp new del mod">
        <pc:chgData name="Doremiek Lamain" userId="03bb414b8f2b17e4" providerId="LiveId" clId="{F834C6BA-8182-4C9B-80BC-DECC2D514C8C}" dt="2026-05-12T07:42:41.610" v="75" actId="47"/>
        <pc:sldMkLst>
          <pc:docMk/>
          <pc:sldMk cId="1019227942" sldId="286"/>
        </pc:sldMkLst>
      </pc:sldChg>
      <pc:sldChg chg="addSp modSp new del mod">
        <pc:chgData name="Doremiek Lamain" userId="03bb414b8f2b17e4" providerId="LiveId" clId="{F834C6BA-8182-4C9B-80BC-DECC2D514C8C}" dt="2026-05-12T07:42:41.483" v="74" actId="47"/>
        <pc:sldMkLst>
          <pc:docMk/>
          <pc:sldMk cId="2843399123" sldId="287"/>
        </pc:sldMkLst>
      </pc:sldChg>
      <pc:sldMasterChg chg="delSldLayout">
        <pc:chgData name="Doremiek Lamain" userId="03bb414b8f2b17e4" providerId="LiveId" clId="{F834C6BA-8182-4C9B-80BC-DECC2D514C8C}" dt="2026-05-12T07:42:41.341" v="73" actId="47"/>
        <pc:sldMasterMkLst>
          <pc:docMk/>
          <pc:sldMasterMk cId="0" sldId="2147483648"/>
        </pc:sldMasterMkLst>
        <pc:sldLayoutChg chg="del">
          <pc:chgData name="Doremiek Lamain" userId="03bb414b8f2b17e4" providerId="LiveId" clId="{F834C6BA-8182-4C9B-80BC-DECC2D514C8C}" dt="2026-05-12T07:42:41.341" v="73" actId="47"/>
          <pc:sldLayoutMkLst>
            <pc:docMk/>
            <pc:sldMasterMk cId="0" sldId="2147483648"/>
            <pc:sldLayoutMk cId="0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3374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419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2167533" y="673100"/>
            <a:ext cx="1300519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534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24400"/>
            <a:ext cx="7112217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sz="half" idx="13"/>
          </p:nvPr>
        </p:nvSpPr>
        <p:spPr>
          <a:xfrm>
            <a:off x="8958007" y="25908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3563" y="9296400"/>
            <a:ext cx="484107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8958007" y="8890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693385" y="6362700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1693385" y="4259094"/>
            <a:ext cx="13953493" cy="6258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3563" y="9296400"/>
            <a:ext cx="484107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verschillend, diverse, items&#10;&#10;Automatisch gegenereerde beschrijving">
            <a:extLst>
              <a:ext uri="{FF2B5EF4-FFF2-40B4-BE49-F238E27FC236}">
                <a16:creationId xmlns:a16="http://schemas.microsoft.com/office/drawing/2014/main" id="{2A11D10C-BE69-4598-AB8F-83399FAD0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08" y="-1"/>
            <a:ext cx="9749855" cy="9749855"/>
          </a:xfrm>
          <a:prstGeom prst="rect">
            <a:avLst/>
          </a:prstGeom>
        </p:spPr>
      </p:pic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0888547-6F75-441C-9CFB-5D97C2D8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3924953"/>
            <a:ext cx="6416701" cy="18999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nzoKnol - YouTube">
            <a:extLst>
              <a:ext uri="{FF2B5EF4-FFF2-40B4-BE49-F238E27FC236}">
                <a16:creationId xmlns:a16="http://schemas.microsoft.com/office/drawing/2014/main" id="{FC27543B-E9A0-7656-B766-C9D27233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726">
            <a:off x="738939" y="537882"/>
            <a:ext cx="4854388" cy="4854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reldberoemde YouTuber Nikkie Tutorials: Ik ben transgender | Het Parool">
            <a:extLst>
              <a:ext uri="{FF2B5EF4-FFF2-40B4-BE49-F238E27FC236}">
                <a16:creationId xmlns:a16="http://schemas.microsoft.com/office/drawing/2014/main" id="{652D830C-B4CF-A261-A216-A45EE85A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415">
            <a:off x="10308058" y="773766"/>
            <a:ext cx="6478634" cy="3829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webbelkop: 'Waar andere YouTubers afhaken, pep ik mezelf op' | Het Parool">
            <a:extLst>
              <a:ext uri="{FF2B5EF4-FFF2-40B4-BE49-F238E27FC236}">
                <a16:creationId xmlns:a16="http://schemas.microsoft.com/office/drawing/2014/main" id="{8965C4E2-E8C5-2342-1203-A57F7C35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727">
            <a:off x="5959568" y="1333501"/>
            <a:ext cx="4504765" cy="4504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ylan Haegens wil kinderen met problemen helpen">
            <a:extLst>
              <a:ext uri="{FF2B5EF4-FFF2-40B4-BE49-F238E27FC236}">
                <a16:creationId xmlns:a16="http://schemas.microsoft.com/office/drawing/2014/main" id="{520D9040-2547-67C8-9415-657E85B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88" y="5025961"/>
            <a:ext cx="5099880" cy="395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iovanni Latooy - Wikipedia">
            <a:extLst>
              <a:ext uri="{FF2B5EF4-FFF2-40B4-BE49-F238E27FC236}">
                <a16:creationId xmlns:a16="http://schemas.microsoft.com/office/drawing/2014/main" id="{E6F276DF-F023-82CD-062C-36630D7D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32" y="5069540"/>
            <a:ext cx="3241891" cy="4331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CD50888-A28E-C214-3713-36B57FF441A6}"/>
              </a:ext>
            </a:extLst>
          </p:cNvPr>
          <p:cNvSpPr txBox="1"/>
          <p:nvPr/>
        </p:nvSpPr>
        <p:spPr>
          <a:xfrm>
            <a:off x="553571" y="5471699"/>
            <a:ext cx="16248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Enzo</a:t>
            </a: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Knol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B7B1C19-55F9-E996-6016-DF5816ABBC64}"/>
              </a:ext>
            </a:extLst>
          </p:cNvPr>
          <p:cNvSpPr txBox="1"/>
          <p:nvPr/>
        </p:nvSpPr>
        <p:spPr>
          <a:xfrm>
            <a:off x="6440384" y="773766"/>
            <a:ext cx="20716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Kwebbelkop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98C1723-9AEF-0828-AEB5-CA4550841395}"/>
              </a:ext>
            </a:extLst>
          </p:cNvPr>
          <p:cNvSpPr txBox="1"/>
          <p:nvPr/>
        </p:nvSpPr>
        <p:spPr>
          <a:xfrm>
            <a:off x="14173201" y="4876800"/>
            <a:ext cx="25056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 err="1"/>
              <a:t>NikkieTutorials</a:t>
            </a:r>
            <a:endParaRPr kumimoji="0" lang="nl-N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ABCAC15-50A8-4C56-C42B-963E3799EA69}"/>
              </a:ext>
            </a:extLst>
          </p:cNvPr>
          <p:cNvSpPr txBox="1"/>
          <p:nvPr/>
        </p:nvSpPr>
        <p:spPr>
          <a:xfrm>
            <a:off x="9579507" y="9006728"/>
            <a:ext cx="338670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l-NL" dirty="0"/>
              <a:t>Dylan Haegens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A476E9C-556B-C262-25F8-9B1826FEEA5B}"/>
              </a:ext>
            </a:extLst>
          </p:cNvPr>
          <p:cNvSpPr txBox="1"/>
          <p:nvPr/>
        </p:nvSpPr>
        <p:spPr>
          <a:xfrm>
            <a:off x="5655609" y="8939420"/>
            <a:ext cx="120273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l-NL" dirty="0" err="1"/>
              <a:t>Gio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52891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7E30C9-B9BF-66B1-5E80-34FB1232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" y="0"/>
            <a:ext cx="17339733" cy="9753600"/>
          </a:xfrm>
          <a:prstGeom prst="rect">
            <a:avLst/>
          </a:prstGeom>
        </p:spPr>
      </p:pic>
      <p:pic>
        <p:nvPicPr>
          <p:cNvPr id="10" name="Picture 2" descr="Mijn droombaan - Ik ben dol op film, tv en theater... wat kan ik worden?">
            <a:extLst>
              <a:ext uri="{FF2B5EF4-FFF2-40B4-BE49-F238E27FC236}">
                <a16:creationId xmlns:a16="http://schemas.microsoft.com/office/drawing/2014/main" id="{EED7BBEA-532C-4E0E-EFAD-9EEA9ADD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742">
            <a:off x="1091825" y="1665330"/>
            <a:ext cx="5453852" cy="6422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748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9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D3DF26-9C5B-751F-B75D-B4B16CD53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3" y="0"/>
            <a:ext cx="8214298" cy="9753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5F5352-095A-15E8-77BC-B921BAE39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31" y="0"/>
            <a:ext cx="809013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57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25A819C-962B-24BA-330C-FA08028B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40" y="1270000"/>
            <a:ext cx="10278494" cy="7213600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Opdracht 1</a:t>
            </a:r>
          </a:p>
          <a:p>
            <a:r>
              <a:rPr lang="nl-NL" dirty="0"/>
              <a:t>Bekijk de inhoudsopgave van het boek</a:t>
            </a:r>
          </a:p>
          <a:p>
            <a:r>
              <a:rPr lang="nl-NL" dirty="0"/>
              <a:t>Kies 3 beroepen uit om de pagina’s van te lezen. Kies ook een beroep dat je nog niet zo goed kent. Lees de pagina’s van de beroepen.</a:t>
            </a:r>
          </a:p>
          <a:p>
            <a:r>
              <a:rPr lang="nl-NL" dirty="0"/>
              <a:t>Kies daarna samen over welk beroep jullie een vlog gaan maken. Kies ook een 2</a:t>
            </a:r>
            <a:r>
              <a:rPr lang="nl-NL" baseline="30000" dirty="0"/>
              <a:t>e</a:t>
            </a:r>
            <a:r>
              <a:rPr lang="nl-NL" dirty="0"/>
              <a:t> keus.</a:t>
            </a:r>
          </a:p>
          <a:p>
            <a:pPr marL="0" indent="0">
              <a:buNone/>
            </a:pPr>
            <a:r>
              <a:rPr lang="nl-NL" b="1" dirty="0"/>
              <a:t>Opdracht 2</a:t>
            </a:r>
          </a:p>
          <a:p>
            <a:r>
              <a:rPr lang="nl-NL" dirty="0"/>
              <a:t>Vul het werkblad in.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583878-6C42-0CFD-B1AB-457F01AD0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35" b="69976" l="36569" r="64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30035" b="28299"/>
          <a:stretch>
            <a:fillRect/>
          </a:stretch>
        </p:blipFill>
        <p:spPr>
          <a:xfrm flipH="1">
            <a:off x="6409287" y="967600"/>
            <a:ext cx="10291041" cy="78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63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70</Words>
  <Application>Microsoft Office PowerPoint</Application>
  <PresentationFormat>Aangepast</PresentationFormat>
  <Paragraphs>11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Doremiek Lamain</cp:lastModifiedBy>
  <cp:revision>20</cp:revision>
  <dcterms:modified xsi:type="dcterms:W3CDTF">2026-05-12T09:21:56Z</dcterms:modified>
</cp:coreProperties>
</file>