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5" r:id="rId2"/>
    <p:sldId id="276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56" r:id="rId14"/>
    <p:sldId id="265" r:id="rId15"/>
    <p:sldId id="264" r:id="rId16"/>
    <p:sldId id="277" r:id="rId17"/>
    <p:sldId id="266" r:id="rId18"/>
    <p:sldId id="267" r:id="rId19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73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emiek Lamain" userId="03bb414b8f2b17e4" providerId="LiveId" clId="{23A29C68-DA04-47F5-A420-6DB3C7F66E56}"/>
    <pc:docChg chg="undo custSel addSld delSld modSld sldOrd">
      <pc:chgData name="Doremiek Lamain" userId="03bb414b8f2b17e4" providerId="LiveId" clId="{23A29C68-DA04-47F5-A420-6DB3C7F66E56}" dt="2026-03-31T13:06:50.314" v="93" actId="1076"/>
      <pc:docMkLst>
        <pc:docMk/>
      </pc:docMkLst>
      <pc:sldChg chg="addSp delSp modSp mod">
        <pc:chgData name="Doremiek Lamain" userId="03bb414b8f2b17e4" providerId="LiveId" clId="{23A29C68-DA04-47F5-A420-6DB3C7F66E56}" dt="2026-03-31T13:06:50.314" v="93" actId="1076"/>
        <pc:sldMkLst>
          <pc:docMk/>
          <pc:sldMk cId="400674983" sldId="266"/>
        </pc:sldMkLst>
        <pc:picChg chg="mod topLvl">
          <ac:chgData name="Doremiek Lamain" userId="03bb414b8f2b17e4" providerId="LiveId" clId="{23A29C68-DA04-47F5-A420-6DB3C7F66E56}" dt="2026-03-31T13:06:27.725" v="79" actId="1076"/>
          <ac:picMkLst>
            <pc:docMk/>
            <pc:sldMk cId="400674983" sldId="266"/>
            <ac:picMk id="3" creationId="{35965DF2-6CA0-31C9-75CC-FF133AA0D312}"/>
          </ac:picMkLst>
        </pc:picChg>
        <pc:picChg chg="mod topLvl">
          <ac:chgData name="Doremiek Lamain" userId="03bb414b8f2b17e4" providerId="LiveId" clId="{23A29C68-DA04-47F5-A420-6DB3C7F66E56}" dt="2026-03-31T13:06:26.543" v="78" actId="1076"/>
          <ac:picMkLst>
            <pc:docMk/>
            <pc:sldMk cId="400674983" sldId="266"/>
            <ac:picMk id="4" creationId="{3D521B1B-4D4B-1D9A-A9AA-87AC1F7BBBD3}"/>
          </ac:picMkLst>
        </pc:picChg>
        <pc:picChg chg="add del mod">
          <ac:chgData name="Doremiek Lamain" userId="03bb414b8f2b17e4" providerId="LiveId" clId="{23A29C68-DA04-47F5-A420-6DB3C7F66E56}" dt="2026-03-31T13:06:50.314" v="93" actId="1076"/>
          <ac:picMkLst>
            <pc:docMk/>
            <pc:sldMk cId="400674983" sldId="266"/>
            <ac:picMk id="6" creationId="{00000000-0000-0000-0000-000000000000}"/>
          </ac:picMkLst>
        </pc:picChg>
        <pc:picChg chg="add mod">
          <ac:chgData name="Doremiek Lamain" userId="03bb414b8f2b17e4" providerId="LiveId" clId="{23A29C68-DA04-47F5-A420-6DB3C7F66E56}" dt="2026-03-31T13:06:47.041" v="91" actId="167"/>
          <ac:picMkLst>
            <pc:docMk/>
            <pc:sldMk cId="400674983" sldId="266"/>
            <ac:picMk id="2050" creationId="{2AB36841-2846-5A40-43E3-52FF5CB31649}"/>
          </ac:picMkLst>
        </pc:picChg>
      </pc:sldChg>
      <pc:sldChg chg="addSp delSp modSp mod">
        <pc:chgData name="Doremiek Lamain" userId="03bb414b8f2b17e4" providerId="LiveId" clId="{23A29C68-DA04-47F5-A420-6DB3C7F66E56}" dt="2026-03-31T12:48:48.718" v="8" actId="1076"/>
        <pc:sldMkLst>
          <pc:docMk/>
          <pc:sldMk cId="1085289143" sldId="276"/>
        </pc:sldMkLst>
        <pc:picChg chg="add mod">
          <ac:chgData name="Doremiek Lamain" userId="03bb414b8f2b17e4" providerId="LiveId" clId="{23A29C68-DA04-47F5-A420-6DB3C7F66E56}" dt="2026-03-31T12:48:23.268" v="3" actId="14100"/>
          <ac:picMkLst>
            <pc:docMk/>
            <pc:sldMk cId="1085289143" sldId="276"/>
            <ac:picMk id="1026" creationId="{C499AD77-736F-B87C-E297-BADD089562A9}"/>
          </ac:picMkLst>
        </pc:picChg>
        <pc:picChg chg="add mod">
          <ac:chgData name="Doremiek Lamain" userId="03bb414b8f2b17e4" providerId="LiveId" clId="{23A29C68-DA04-47F5-A420-6DB3C7F66E56}" dt="2026-03-31T12:48:48.718" v="8" actId="1076"/>
          <ac:picMkLst>
            <pc:docMk/>
            <pc:sldMk cId="1085289143" sldId="276"/>
            <ac:picMk id="1028" creationId="{0D7CEBB9-9F1E-E91A-5AB1-C9914CBAAA7B}"/>
          </ac:picMkLst>
        </pc:picChg>
      </pc:sldChg>
      <pc:sldChg chg="addSp delSp modSp new mod ord">
        <pc:chgData name="Doremiek Lamain" userId="03bb414b8f2b17e4" providerId="LiveId" clId="{23A29C68-DA04-47F5-A420-6DB3C7F66E56}" dt="2026-03-31T13:05:04.096" v="42" actId="164"/>
        <pc:sldMkLst>
          <pc:docMk/>
          <pc:sldMk cId="1296527963" sldId="277"/>
        </pc:sldMkLst>
        <pc:grpChg chg="add mod">
          <ac:chgData name="Doremiek Lamain" userId="03bb414b8f2b17e4" providerId="LiveId" clId="{23A29C68-DA04-47F5-A420-6DB3C7F66E56}" dt="2026-03-31T13:05:04.096" v="42" actId="164"/>
          <ac:grpSpMkLst>
            <pc:docMk/>
            <pc:sldMk cId="1296527963" sldId="277"/>
            <ac:grpSpMk id="8" creationId="{2C73636F-A454-F144-D83B-F45F385EC57E}"/>
          </ac:grpSpMkLst>
        </pc:grpChg>
        <pc:picChg chg="add mod">
          <ac:chgData name="Doremiek Lamain" userId="03bb414b8f2b17e4" providerId="LiveId" clId="{23A29C68-DA04-47F5-A420-6DB3C7F66E56}" dt="2026-03-31T13:05:04.096" v="42" actId="164"/>
          <ac:picMkLst>
            <pc:docMk/>
            <pc:sldMk cId="1296527963" sldId="277"/>
            <ac:picMk id="5" creationId="{2026C43F-8313-EDB1-95A6-6B8543938C29}"/>
          </ac:picMkLst>
        </pc:picChg>
        <pc:picChg chg="add mod">
          <ac:chgData name="Doremiek Lamain" userId="03bb414b8f2b17e4" providerId="LiveId" clId="{23A29C68-DA04-47F5-A420-6DB3C7F66E56}" dt="2026-03-31T13:05:04.096" v="42" actId="164"/>
          <ac:picMkLst>
            <pc:docMk/>
            <pc:sldMk cId="1296527963" sldId="277"/>
            <ac:picMk id="7" creationId="{79E633F9-F1EC-4317-2F08-0230B40F49B2}"/>
          </ac:picMkLst>
        </pc:picChg>
      </pc:sldChg>
    </pc:docChg>
  </pc:docChgLst>
  <pc:docChgLst>
    <pc:chgData name="Doremiek Lamain" userId="03bb414b8f2b17e4" providerId="LiveId" clId="{F834C6BA-8182-4C9B-80BC-DECC2D514C8C}"/>
    <pc:docChg chg="addSld modSld">
      <pc:chgData name="Doremiek Lamain" userId="03bb414b8f2b17e4" providerId="LiveId" clId="{F834C6BA-8182-4C9B-80BC-DECC2D514C8C}" dt="2026-04-07T09:35:53.347" v="67" actId="14100"/>
      <pc:docMkLst>
        <pc:docMk/>
      </pc:docMkLst>
      <pc:sldChg chg="modSp">
        <pc:chgData name="Doremiek Lamain" userId="03bb414b8f2b17e4" providerId="LiveId" clId="{F834C6BA-8182-4C9B-80BC-DECC2D514C8C}" dt="2026-04-07T09:35:53.347" v="67" actId="14100"/>
        <pc:sldMkLst>
          <pc:docMk/>
          <pc:sldMk cId="1085289143" sldId="276"/>
        </pc:sldMkLst>
        <pc:picChg chg="mod">
          <ac:chgData name="Doremiek Lamain" userId="03bb414b8f2b17e4" providerId="LiveId" clId="{F834C6BA-8182-4C9B-80BC-DECC2D514C8C}" dt="2026-04-07T09:35:53.347" v="67" actId="14100"/>
          <ac:picMkLst>
            <pc:docMk/>
            <pc:sldMk cId="1085289143" sldId="276"/>
            <ac:picMk id="1026" creationId="{C499AD77-736F-B87C-E297-BADD089562A9}"/>
          </ac:picMkLst>
        </pc:picChg>
        <pc:picChg chg="mod">
          <ac:chgData name="Doremiek Lamain" userId="03bb414b8f2b17e4" providerId="LiveId" clId="{F834C6BA-8182-4C9B-80BC-DECC2D514C8C}" dt="2026-04-07T09:35:47.832" v="66" actId="14100"/>
          <ac:picMkLst>
            <pc:docMk/>
            <pc:sldMk cId="1085289143" sldId="276"/>
            <ac:picMk id="1028" creationId="{0D7CEBB9-9F1E-E91A-5AB1-C9914CBAAA7B}"/>
          </ac:picMkLst>
        </pc:picChg>
      </pc:sldChg>
      <pc:sldChg chg="addSp modSp new mod">
        <pc:chgData name="Doremiek Lamain" userId="03bb414b8f2b17e4" providerId="LiveId" clId="{F834C6BA-8182-4C9B-80BC-DECC2D514C8C}" dt="2026-04-07T09:29:16.007" v="14" actId="12788"/>
        <pc:sldMkLst>
          <pc:docMk/>
          <pc:sldMk cId="3690989502" sldId="278"/>
        </pc:sldMkLst>
        <pc:picChg chg="add mod">
          <ac:chgData name="Doremiek Lamain" userId="03bb414b8f2b17e4" providerId="LiveId" clId="{F834C6BA-8182-4C9B-80BC-DECC2D514C8C}" dt="2026-04-07T09:29:16.007" v="14" actId="12788"/>
          <ac:picMkLst>
            <pc:docMk/>
            <pc:sldMk cId="3690989502" sldId="278"/>
            <ac:picMk id="3" creationId="{C856F486-5D82-8EEC-806D-42768F86F536}"/>
          </ac:picMkLst>
        </pc:picChg>
      </pc:sldChg>
      <pc:sldChg chg="addSp modSp new mod">
        <pc:chgData name="Doremiek Lamain" userId="03bb414b8f2b17e4" providerId="LiveId" clId="{F834C6BA-8182-4C9B-80BC-DECC2D514C8C}" dt="2026-04-07T09:29:36.036" v="19" actId="12788"/>
        <pc:sldMkLst>
          <pc:docMk/>
          <pc:sldMk cId="25471693" sldId="279"/>
        </pc:sldMkLst>
        <pc:picChg chg="add mod">
          <ac:chgData name="Doremiek Lamain" userId="03bb414b8f2b17e4" providerId="LiveId" clId="{F834C6BA-8182-4C9B-80BC-DECC2D514C8C}" dt="2026-04-07T09:29:36.036" v="19" actId="12788"/>
          <ac:picMkLst>
            <pc:docMk/>
            <pc:sldMk cId="25471693" sldId="279"/>
            <ac:picMk id="3" creationId="{77344216-23A4-0FAF-85CF-52ABB19E6E58}"/>
          </ac:picMkLst>
        </pc:picChg>
      </pc:sldChg>
      <pc:sldChg chg="addSp modSp new mod">
        <pc:chgData name="Doremiek Lamain" userId="03bb414b8f2b17e4" providerId="LiveId" clId="{F834C6BA-8182-4C9B-80BC-DECC2D514C8C}" dt="2026-04-07T09:29:51.193" v="24" actId="12788"/>
        <pc:sldMkLst>
          <pc:docMk/>
          <pc:sldMk cId="1560398218" sldId="280"/>
        </pc:sldMkLst>
        <pc:picChg chg="add mod">
          <ac:chgData name="Doremiek Lamain" userId="03bb414b8f2b17e4" providerId="LiveId" clId="{F834C6BA-8182-4C9B-80BC-DECC2D514C8C}" dt="2026-04-07T09:29:51.193" v="24" actId="12788"/>
          <ac:picMkLst>
            <pc:docMk/>
            <pc:sldMk cId="1560398218" sldId="280"/>
            <ac:picMk id="3" creationId="{E4D40392-8A83-6C14-DCC3-630D00969B24}"/>
          </ac:picMkLst>
        </pc:picChg>
      </pc:sldChg>
      <pc:sldChg chg="addSp modSp new mod">
        <pc:chgData name="Doremiek Lamain" userId="03bb414b8f2b17e4" providerId="LiveId" clId="{F834C6BA-8182-4C9B-80BC-DECC2D514C8C}" dt="2026-04-07T09:30:13.982" v="29" actId="12788"/>
        <pc:sldMkLst>
          <pc:docMk/>
          <pc:sldMk cId="213659500" sldId="281"/>
        </pc:sldMkLst>
        <pc:picChg chg="add mod">
          <ac:chgData name="Doremiek Lamain" userId="03bb414b8f2b17e4" providerId="LiveId" clId="{F834C6BA-8182-4C9B-80BC-DECC2D514C8C}" dt="2026-04-07T09:30:13.982" v="29" actId="12788"/>
          <ac:picMkLst>
            <pc:docMk/>
            <pc:sldMk cId="213659500" sldId="281"/>
            <ac:picMk id="3" creationId="{5F006685-70F6-5789-5ADC-89D90AB83CFB}"/>
          </ac:picMkLst>
        </pc:picChg>
      </pc:sldChg>
      <pc:sldChg chg="addSp modSp new mod">
        <pc:chgData name="Doremiek Lamain" userId="03bb414b8f2b17e4" providerId="LiveId" clId="{F834C6BA-8182-4C9B-80BC-DECC2D514C8C}" dt="2026-04-07T09:30:32.506" v="35" actId="12788"/>
        <pc:sldMkLst>
          <pc:docMk/>
          <pc:sldMk cId="3750801485" sldId="282"/>
        </pc:sldMkLst>
        <pc:picChg chg="add mod">
          <ac:chgData name="Doremiek Lamain" userId="03bb414b8f2b17e4" providerId="LiveId" clId="{F834C6BA-8182-4C9B-80BC-DECC2D514C8C}" dt="2026-04-07T09:30:32.506" v="35" actId="12788"/>
          <ac:picMkLst>
            <pc:docMk/>
            <pc:sldMk cId="3750801485" sldId="282"/>
            <ac:picMk id="3" creationId="{A4B96A8E-D37E-B19C-2059-D81FB6A1DEDC}"/>
          </ac:picMkLst>
        </pc:picChg>
      </pc:sldChg>
      <pc:sldChg chg="addSp modSp new mod">
        <pc:chgData name="Doremiek Lamain" userId="03bb414b8f2b17e4" providerId="LiveId" clId="{F834C6BA-8182-4C9B-80BC-DECC2D514C8C}" dt="2026-04-07T09:30:54.005" v="40" actId="12788"/>
        <pc:sldMkLst>
          <pc:docMk/>
          <pc:sldMk cId="678104084" sldId="283"/>
        </pc:sldMkLst>
        <pc:picChg chg="add mod">
          <ac:chgData name="Doremiek Lamain" userId="03bb414b8f2b17e4" providerId="LiveId" clId="{F834C6BA-8182-4C9B-80BC-DECC2D514C8C}" dt="2026-04-07T09:30:54.005" v="40" actId="12788"/>
          <ac:picMkLst>
            <pc:docMk/>
            <pc:sldMk cId="678104084" sldId="283"/>
            <ac:picMk id="3" creationId="{F8CE3B77-EDF2-4D58-6AE2-00883BA82CA9}"/>
          </ac:picMkLst>
        </pc:picChg>
      </pc:sldChg>
      <pc:sldChg chg="addSp modSp new mod">
        <pc:chgData name="Doremiek Lamain" userId="03bb414b8f2b17e4" providerId="LiveId" clId="{F834C6BA-8182-4C9B-80BC-DECC2D514C8C}" dt="2026-04-07T09:31:14.312" v="46" actId="12788"/>
        <pc:sldMkLst>
          <pc:docMk/>
          <pc:sldMk cId="2329605219" sldId="284"/>
        </pc:sldMkLst>
        <pc:picChg chg="add mod">
          <ac:chgData name="Doremiek Lamain" userId="03bb414b8f2b17e4" providerId="LiveId" clId="{F834C6BA-8182-4C9B-80BC-DECC2D514C8C}" dt="2026-04-07T09:31:14.312" v="46" actId="12788"/>
          <ac:picMkLst>
            <pc:docMk/>
            <pc:sldMk cId="2329605219" sldId="284"/>
            <ac:picMk id="3" creationId="{1824259A-FFC0-6E53-B558-0BFA3DA3C954}"/>
          </ac:picMkLst>
        </pc:picChg>
      </pc:sldChg>
      <pc:sldChg chg="addSp modSp new mod">
        <pc:chgData name="Doremiek Lamain" userId="03bb414b8f2b17e4" providerId="LiveId" clId="{F834C6BA-8182-4C9B-80BC-DECC2D514C8C}" dt="2026-04-07T09:31:35.827" v="52" actId="12788"/>
        <pc:sldMkLst>
          <pc:docMk/>
          <pc:sldMk cId="2381233251" sldId="285"/>
        </pc:sldMkLst>
        <pc:picChg chg="add mod">
          <ac:chgData name="Doremiek Lamain" userId="03bb414b8f2b17e4" providerId="LiveId" clId="{F834C6BA-8182-4C9B-80BC-DECC2D514C8C}" dt="2026-04-07T09:31:35.827" v="52" actId="12788"/>
          <ac:picMkLst>
            <pc:docMk/>
            <pc:sldMk cId="2381233251" sldId="285"/>
            <ac:picMk id="3" creationId="{EFD6A002-15E8-9F03-6F4B-4F15D494FD6C}"/>
          </ac:picMkLst>
        </pc:picChg>
      </pc:sldChg>
      <pc:sldChg chg="addSp modSp new mod">
        <pc:chgData name="Doremiek Lamain" userId="03bb414b8f2b17e4" providerId="LiveId" clId="{F834C6BA-8182-4C9B-80BC-DECC2D514C8C}" dt="2026-04-07T09:34:31.608" v="57" actId="12788"/>
        <pc:sldMkLst>
          <pc:docMk/>
          <pc:sldMk cId="1019227942" sldId="286"/>
        </pc:sldMkLst>
        <pc:picChg chg="add mod">
          <ac:chgData name="Doremiek Lamain" userId="03bb414b8f2b17e4" providerId="LiveId" clId="{F834C6BA-8182-4C9B-80BC-DECC2D514C8C}" dt="2026-04-07T09:34:31.608" v="57" actId="12788"/>
          <ac:picMkLst>
            <pc:docMk/>
            <pc:sldMk cId="1019227942" sldId="286"/>
            <ac:picMk id="3" creationId="{6104F610-BFBB-6672-38EA-FFD1CEACD66D}"/>
          </ac:picMkLst>
        </pc:picChg>
      </pc:sldChg>
      <pc:sldChg chg="addSp modSp new mod">
        <pc:chgData name="Doremiek Lamain" userId="03bb414b8f2b17e4" providerId="LiveId" clId="{F834C6BA-8182-4C9B-80BC-DECC2D514C8C}" dt="2026-04-07T09:34:50.356" v="62" actId="12788"/>
        <pc:sldMkLst>
          <pc:docMk/>
          <pc:sldMk cId="2843399123" sldId="287"/>
        </pc:sldMkLst>
        <pc:picChg chg="add mod">
          <ac:chgData name="Doremiek Lamain" userId="03bb414b8f2b17e4" providerId="LiveId" clId="{F834C6BA-8182-4C9B-80BC-DECC2D514C8C}" dt="2026-04-07T09:34:50.356" v="62" actId="12788"/>
          <ac:picMkLst>
            <pc:docMk/>
            <pc:sldMk cId="2843399123" sldId="287"/>
            <ac:picMk id="3" creationId="{2B0CA491-48C9-B1E2-4F55-6ED70F9A8D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3374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419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693385" y="6362700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14"/>
          </p:nvPr>
        </p:nvSpPr>
        <p:spPr>
          <a:xfrm>
            <a:off x="1693385" y="4259094"/>
            <a:ext cx="13953493" cy="6258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>
            <a:spLocks noGrp="1"/>
          </p:cNvSpPr>
          <p:nvPr>
            <p:ph type="pic" idx="13"/>
          </p:nvPr>
        </p:nvSpPr>
        <p:spPr>
          <a:xfrm>
            <a:off x="2167533" y="673100"/>
            <a:ext cx="13005197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534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beelding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24400"/>
            <a:ext cx="7112217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fbeelding"/>
          <p:cNvSpPr>
            <a:spLocks noGrp="1"/>
          </p:cNvSpPr>
          <p:nvPr>
            <p:ph type="pic" sz="half" idx="13"/>
          </p:nvPr>
        </p:nvSpPr>
        <p:spPr>
          <a:xfrm>
            <a:off x="8958007" y="25908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270039" y="2590800"/>
            <a:ext cx="7112217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3563" y="9296400"/>
            <a:ext cx="484107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>
            <a:spLocks noGrp="1"/>
          </p:cNvSpPr>
          <p:nvPr>
            <p:ph type="pic" sz="quarter" idx="13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Afbeelding"/>
          <p:cNvSpPr>
            <a:spLocks noGrp="1"/>
          </p:cNvSpPr>
          <p:nvPr>
            <p:ph type="pic" sz="quarter" idx="14"/>
          </p:nvPr>
        </p:nvSpPr>
        <p:spPr>
          <a:xfrm>
            <a:off x="8958007" y="8890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sz="half" idx="15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3563" y="9296400"/>
            <a:ext cx="484107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verschillend, diverse, items&#10;&#10;Automatisch gegenereerde beschrijving">
            <a:extLst>
              <a:ext uri="{FF2B5EF4-FFF2-40B4-BE49-F238E27FC236}">
                <a16:creationId xmlns:a16="http://schemas.microsoft.com/office/drawing/2014/main" id="{2A11D10C-BE69-4598-AB8F-83399FAD0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08" y="-1"/>
            <a:ext cx="9749855" cy="9749855"/>
          </a:xfrm>
          <a:prstGeom prst="rect">
            <a:avLst/>
          </a:prstGeom>
        </p:spPr>
      </p:pic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0888547-6F75-441C-9CFB-5D97C2D8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3924953"/>
            <a:ext cx="6416701" cy="18999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D6A002-15E8-9F03-6F4B-4F15D494F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74" y="0"/>
            <a:ext cx="1497151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332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104F610-BFBB-6672-38EA-FFD1CEACD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28" y="-1"/>
            <a:ext cx="14797407" cy="97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79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0CA491-48C9-B1E2-4F55-6ED70F9A8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61" y="0"/>
            <a:ext cx="14847340" cy="97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91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result for wall-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7"/>
          <a:stretch/>
        </p:blipFill>
        <p:spPr bwMode="auto">
          <a:xfrm>
            <a:off x="12598895" y="1"/>
            <a:ext cx="4741367" cy="43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robots mov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737032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overdekt, vloer, hond, huisdier&#10;&#10;Automatisch gegenereerde beschrijving">
            <a:extLst>
              <a:ext uri="{FF2B5EF4-FFF2-40B4-BE49-F238E27FC236}">
                <a16:creationId xmlns:a16="http://schemas.microsoft.com/office/drawing/2014/main" id="{EAB578A5-0AD6-4828-3FEA-84A5EC33F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25" y="0"/>
            <a:ext cx="4352080" cy="4352080"/>
          </a:xfrm>
          <a:prstGeom prst="rect">
            <a:avLst/>
          </a:prstGeom>
        </p:spPr>
      </p:pic>
      <p:pic>
        <p:nvPicPr>
          <p:cNvPr id="5" name="Afbeelding 4" descr="Afbeelding met speelgoed, Dierfiguur, tekenfilm&#10;&#10;Automatisch gegenereerde beschrijving">
            <a:extLst>
              <a:ext uri="{FF2B5EF4-FFF2-40B4-BE49-F238E27FC236}">
                <a16:creationId xmlns:a16="http://schemas.microsoft.com/office/drawing/2014/main" id="{CCAC05CF-4BE8-FEB2-7DC5-891464BE6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1" y="4876800"/>
            <a:ext cx="3845138" cy="4411248"/>
          </a:xfrm>
          <a:prstGeom prst="rect">
            <a:avLst/>
          </a:prstGeom>
        </p:spPr>
      </p:pic>
      <p:pic>
        <p:nvPicPr>
          <p:cNvPr id="7" name="Afbeelding 6" descr="Afbeelding met machine, Machinegereedschap, overdekt, molenaar&#10;&#10;Automatisch gegenereerde beschrijving">
            <a:extLst>
              <a:ext uri="{FF2B5EF4-FFF2-40B4-BE49-F238E27FC236}">
                <a16:creationId xmlns:a16="http://schemas.microsoft.com/office/drawing/2014/main" id="{E23C6019-0529-9EC8-0565-A093C53F56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3"/>
          <a:stretch/>
        </p:blipFill>
        <p:spPr>
          <a:xfrm>
            <a:off x="4922188" y="4523843"/>
            <a:ext cx="5587625" cy="52297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B0DE38-17E4-1992-3426-78A5B1C52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7404" y="4523843"/>
            <a:ext cx="6572858" cy="55790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er Ozobot kennen VL (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7340263" cy="976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58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5" y="0"/>
            <a:ext cx="17519947" cy="98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71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2C73636F-A454-F144-D83B-F45F385EC57E}"/>
              </a:ext>
            </a:extLst>
          </p:cNvPr>
          <p:cNvGrpSpPr/>
          <p:nvPr/>
        </p:nvGrpSpPr>
        <p:grpSpPr>
          <a:xfrm>
            <a:off x="985088" y="2151012"/>
            <a:ext cx="15693592" cy="5832418"/>
            <a:chOff x="985088" y="2151012"/>
            <a:chExt cx="15693592" cy="5832418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026C43F-8313-EDB1-95A6-6B854393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5088" y="2290314"/>
              <a:ext cx="6347365" cy="5693116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9E633F9-F1EC-4317-2F08-0230B40F4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3661" y="2151012"/>
              <a:ext cx="9605019" cy="5693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52796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plementaire kleuren vaststellen - SchilderenMetOlieverf.nl">
            <a:extLst>
              <a:ext uri="{FF2B5EF4-FFF2-40B4-BE49-F238E27FC236}">
                <a16:creationId xmlns:a16="http://schemas.microsoft.com/office/drawing/2014/main" id="{2AB36841-2846-5A40-43E3-52FF5CB31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4667" l="5667" r="94667">
                        <a14:foregroundMark x1="36010" y1="73533" x2="47500" y2="88167"/>
                        <a14:foregroundMark x1="14000" y1="45500" x2="24532" y2="58914"/>
                        <a14:foregroundMark x1="47500" y1="88167" x2="68500" y2="90167"/>
                        <a14:foregroundMark x1="68500" y1="90167" x2="83000" y2="74167"/>
                        <a14:foregroundMark x1="83000" y1="74167" x2="88167" y2="52833"/>
                        <a14:foregroundMark x1="88167" y1="52833" x2="86667" y2="43500"/>
                        <a14:foregroundMark x1="86667" y1="43500" x2="86667" y2="43500"/>
                        <a14:foregroundMark x1="64833" y1="14000" x2="49500" y2="9000"/>
                        <a14:foregroundMark x1="49500" y1="9000" x2="33167" y2="10667"/>
                        <a14:foregroundMark x1="61333" y1="7167" x2="44833" y2="6833"/>
                        <a14:foregroundMark x1="44833" y1="6833" x2="35667" y2="11000"/>
                        <a14:foregroundMark x1="35667" y1="11000" x2="14000" y2="33000"/>
                        <a14:foregroundMark x1="14000" y1="33000" x2="9000" y2="43000"/>
                        <a14:foregroundMark x1="9000" y1="43000" x2="8167" y2="53500"/>
                        <a14:foregroundMark x1="8167" y1="53500" x2="13167" y2="64000"/>
                        <a14:foregroundMark x1="13167" y1="64000" x2="26333" y2="76167"/>
                        <a14:foregroundMark x1="26333" y1="76167" x2="49333" y2="83667"/>
                        <a14:foregroundMark x1="49333" y1="83667" x2="77500" y2="79000"/>
                        <a14:foregroundMark x1="77500" y1="79000" x2="91500" y2="60833"/>
                        <a14:foregroundMark x1="91500" y1="60833" x2="94667" y2="46333"/>
                        <a14:foregroundMark x1="94667" y1="46333" x2="91333" y2="33667"/>
                        <a14:foregroundMark x1="50833" y1="94667" x2="60500" y2="91333"/>
                        <a14:foregroundMark x1="6000" y1="46000" x2="5833" y2="55500"/>
                        <a14:foregroundMark x1="44833" y1="5333" x2="52333" y2="4667"/>
                        <a14:backgroundMark x1="29667" y1="63667" x2="31333" y2="68333"/>
                        <a14:backgroundMark x1="26500" y1="59833" x2="33500" y2="70667"/>
                        <a14:backgroundMark x1="33500" y1="71833" x2="36333" y2="73167"/>
                        <a14:backgroundMark x1="34167" y1="69833" x2="35167" y2="72167"/>
                        <a14:backgroundMark x1="25500" y1="58667" x2="2650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85" y="887643"/>
            <a:ext cx="7630355" cy="763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745" y="3567210"/>
            <a:ext cx="2631834" cy="26191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5965DF2-6CA0-31C9-75CC-FF133AA0D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54" y="144380"/>
            <a:ext cx="5430725" cy="487095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D521B1B-4D4B-1D9A-A9AA-87AC1F7BB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55" y="4618600"/>
            <a:ext cx="8218476" cy="487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498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3082"/>
            <a:ext cx="17340263" cy="1158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746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s met je hart! - Boek over dansen voor beginnende lezers AVI M4 | bol">
            <a:extLst>
              <a:ext uri="{FF2B5EF4-FFF2-40B4-BE49-F238E27FC236}">
                <a16:creationId xmlns:a16="http://schemas.microsoft.com/office/drawing/2014/main" id="{C499AD77-736F-B87C-E297-BADD0895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34" y="-25980"/>
            <a:ext cx="7416195" cy="9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k lees informatief - Dans met je hart!">
            <a:extLst>
              <a:ext uri="{FF2B5EF4-FFF2-40B4-BE49-F238E27FC236}">
                <a16:creationId xmlns:a16="http://schemas.microsoft.com/office/drawing/2014/main" id="{0D7CEBB9-9F1E-E91A-5AB1-C9914CBA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529" y="0"/>
            <a:ext cx="7461029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891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56F486-5D82-8EEC-806D-42768F86F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9" y="-1"/>
            <a:ext cx="14751424" cy="97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895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7344216-23A4-0FAF-85CF-52ABB19E6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50" y="411"/>
            <a:ext cx="14678363" cy="975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6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D40392-8A83-6C14-DCC3-630D00969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42" y="0"/>
            <a:ext cx="1485617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82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F006685-70F6-5789-5ADC-89D90AB83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49" y="-31200"/>
            <a:ext cx="14791764" cy="980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95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B96A8E-D37E-B19C-2059-D81FB6A1D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19" y="-1"/>
            <a:ext cx="14912624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014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CE3B77-EDF2-4D58-6AE2-00883BA82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68" y="-1"/>
            <a:ext cx="14766927" cy="97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040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824259A-FFC0-6E53-B558-0BFA3DA3C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95" y="-1"/>
            <a:ext cx="14887273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52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0</Words>
  <Application>Microsoft Office PowerPoint</Application>
  <PresentationFormat>Aangepast</PresentationFormat>
  <Paragraphs>0</Paragraphs>
  <Slides>18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Doremiek Lamain</cp:lastModifiedBy>
  <cp:revision>20</cp:revision>
  <dcterms:modified xsi:type="dcterms:W3CDTF">2026-04-07T09:35:56Z</dcterms:modified>
</cp:coreProperties>
</file>