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81" r:id="rId5"/>
    <p:sldId id="257" r:id="rId6"/>
    <p:sldId id="282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DAEA8F-22F0-4B99-8FD5-56CA67195966}" v="16" dt="2026-05-05T09:34:16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6" autoAdjust="0"/>
    <p:restoredTop sz="94660"/>
  </p:normalViewPr>
  <p:slideViewPr>
    <p:cSldViewPr snapToGrid="0">
      <p:cViewPr varScale="1">
        <p:scale>
          <a:sx n="44" d="100"/>
          <a:sy n="44" d="100"/>
        </p:scale>
        <p:origin x="48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emiek Lamain" userId="03bb414b8f2b17e4" providerId="LiveId" clId="{23A29C68-DA04-47F5-A420-6DB3C7F66E56}"/>
    <pc:docChg chg="undo custSel addSld delSld modSld">
      <pc:chgData name="Doremiek Lamain" userId="03bb414b8f2b17e4" providerId="LiveId" clId="{23A29C68-DA04-47F5-A420-6DB3C7F66E56}" dt="2026-05-05T09:35:55.171" v="287" actId="14100"/>
      <pc:docMkLst>
        <pc:docMk/>
      </pc:docMkLst>
      <pc:sldChg chg="addSp delSp modSp mod">
        <pc:chgData name="Doremiek Lamain" userId="03bb414b8f2b17e4" providerId="LiveId" clId="{23A29C68-DA04-47F5-A420-6DB3C7F66E56}" dt="2026-05-05T09:18:51.023" v="185" actId="1076"/>
        <pc:sldMkLst>
          <pc:docMk/>
          <pc:sldMk cId="3559853751" sldId="257"/>
        </pc:sldMkLst>
        <pc:spChg chg="add del mod">
          <ac:chgData name="Doremiek Lamain" userId="03bb414b8f2b17e4" providerId="LiveId" clId="{23A29C68-DA04-47F5-A420-6DB3C7F66E56}" dt="2026-05-05T09:13:49.169" v="28" actId="478"/>
          <ac:spMkLst>
            <pc:docMk/>
            <pc:sldMk cId="3559853751" sldId="257"/>
            <ac:spMk id="3" creationId="{201DCA58-F169-59CC-082F-0524E683C072}"/>
          </ac:spMkLst>
        </pc:spChg>
        <pc:spChg chg="add mod">
          <ac:chgData name="Doremiek Lamain" userId="03bb414b8f2b17e4" providerId="LiveId" clId="{23A29C68-DA04-47F5-A420-6DB3C7F66E56}" dt="2026-05-05T09:18:40.363" v="183" actId="20577"/>
          <ac:spMkLst>
            <pc:docMk/>
            <pc:sldMk cId="3559853751" sldId="257"/>
            <ac:spMk id="10" creationId="{E710E11C-40D4-5E5B-2872-986389667EED}"/>
          </ac:spMkLst>
        </pc:spChg>
        <pc:graphicFrameChg chg="add del mod">
          <ac:chgData name="Doremiek Lamain" userId="03bb414b8f2b17e4" providerId="LiveId" clId="{23A29C68-DA04-47F5-A420-6DB3C7F66E56}" dt="2026-05-05T09:16:14.965" v="39" actId="478"/>
          <ac:graphicFrameMkLst>
            <pc:docMk/>
            <pc:sldMk cId="3559853751" sldId="257"/>
            <ac:graphicFrameMk id="4" creationId="{7AF80D12-50CE-6E1D-4D87-541371C823A0}"/>
          </ac:graphicFrameMkLst>
        </pc:graphicFrameChg>
        <pc:graphicFrameChg chg="add del mod">
          <ac:chgData name="Doremiek Lamain" userId="03bb414b8f2b17e4" providerId="LiveId" clId="{23A29C68-DA04-47F5-A420-6DB3C7F66E56}" dt="2026-05-05T09:16:15.645" v="40" actId="478"/>
          <ac:graphicFrameMkLst>
            <pc:docMk/>
            <pc:sldMk cId="3559853751" sldId="257"/>
            <ac:graphicFrameMk id="5" creationId="{8FF1576C-EFEF-F993-1E52-58ED03F24B6C}"/>
          </ac:graphicFrameMkLst>
        </pc:graphicFrameChg>
        <pc:picChg chg="del">
          <ac:chgData name="Doremiek Lamain" userId="03bb414b8f2b17e4" providerId="LiveId" clId="{23A29C68-DA04-47F5-A420-6DB3C7F66E56}" dt="2026-05-05T09:13:41.112" v="24" actId="478"/>
          <ac:picMkLst>
            <pc:docMk/>
            <pc:sldMk cId="3559853751" sldId="257"/>
            <ac:picMk id="7" creationId="{9E654255-E187-9D42-DAF1-FA73AB7D3898}"/>
          </ac:picMkLst>
        </pc:picChg>
        <pc:picChg chg="add mod modCrop">
          <ac:chgData name="Doremiek Lamain" userId="03bb414b8f2b17e4" providerId="LiveId" clId="{23A29C68-DA04-47F5-A420-6DB3C7F66E56}" dt="2026-05-05T09:18:51.023" v="185" actId="1076"/>
          <ac:picMkLst>
            <pc:docMk/>
            <pc:sldMk cId="3559853751" sldId="257"/>
            <ac:picMk id="8" creationId="{37F5BD9E-B59D-E866-643C-4A345F4C24F8}"/>
          </ac:picMkLst>
        </pc:picChg>
        <pc:picChg chg="add mod modCrop">
          <ac:chgData name="Doremiek Lamain" userId="03bb414b8f2b17e4" providerId="LiveId" clId="{23A29C68-DA04-47F5-A420-6DB3C7F66E56}" dt="2026-05-05T09:18:50.036" v="184" actId="1076"/>
          <ac:picMkLst>
            <pc:docMk/>
            <pc:sldMk cId="3559853751" sldId="257"/>
            <ac:picMk id="9" creationId="{71F86A75-390E-2DE9-A7A4-15CE9EE59272}"/>
          </ac:picMkLst>
        </pc:picChg>
      </pc:sldChg>
      <pc:sldChg chg="addSp delSp modSp mod setBg">
        <pc:chgData name="Doremiek Lamain" userId="03bb414b8f2b17e4" providerId="LiveId" clId="{23A29C68-DA04-47F5-A420-6DB3C7F66E56}" dt="2026-05-05T07:58:49.531" v="9" actId="478"/>
        <pc:sldMkLst>
          <pc:docMk/>
          <pc:sldMk cId="4200460758" sldId="276"/>
        </pc:sldMkLst>
        <pc:spChg chg="add del mod">
          <ac:chgData name="Doremiek Lamain" userId="03bb414b8f2b17e4" providerId="LiveId" clId="{23A29C68-DA04-47F5-A420-6DB3C7F66E56}" dt="2026-05-05T07:58:49.531" v="9" actId="478"/>
          <ac:spMkLst>
            <pc:docMk/>
            <pc:sldMk cId="4200460758" sldId="276"/>
            <ac:spMk id="3" creationId="{446F0763-27DD-85F2-2A0F-C8E7B2224A2A}"/>
          </ac:spMkLst>
        </pc:spChg>
        <pc:spChg chg="add del">
          <ac:chgData name="Doremiek Lamain" userId="03bb414b8f2b17e4" providerId="LiveId" clId="{23A29C68-DA04-47F5-A420-6DB3C7F66E56}" dt="2026-05-05T07:58:30.496" v="3" actId="26606"/>
          <ac:spMkLst>
            <pc:docMk/>
            <pc:sldMk cId="4200460758" sldId="276"/>
            <ac:spMk id="1031" creationId="{32BC26D8-82FB-445E-AA49-62A77D7C1EE0}"/>
          </ac:spMkLst>
        </pc:spChg>
        <pc:spChg chg="add del">
          <ac:chgData name="Doremiek Lamain" userId="03bb414b8f2b17e4" providerId="LiveId" clId="{23A29C68-DA04-47F5-A420-6DB3C7F66E56}" dt="2026-05-05T07:58:30.496" v="3" actId="26606"/>
          <ac:spMkLst>
            <pc:docMk/>
            <pc:sldMk cId="4200460758" sldId="276"/>
            <ac:spMk id="1033" creationId="{CB44330D-EA18-4254-AA95-EB49948539B8}"/>
          </ac:spMkLst>
        </pc:spChg>
        <pc:picChg chg="del">
          <ac:chgData name="Doremiek Lamain" userId="03bb414b8f2b17e4" providerId="LiveId" clId="{23A29C68-DA04-47F5-A420-6DB3C7F66E56}" dt="2026-05-05T07:58:22.752" v="0" actId="478"/>
          <ac:picMkLst>
            <pc:docMk/>
            <pc:sldMk cId="4200460758" sldId="276"/>
            <ac:picMk id="5" creationId="{43216E51-3DAC-17F1-DC75-C9CDA9C749B0}"/>
          </ac:picMkLst>
        </pc:picChg>
        <pc:picChg chg="add mod">
          <ac:chgData name="Doremiek Lamain" userId="03bb414b8f2b17e4" providerId="LiveId" clId="{23A29C68-DA04-47F5-A420-6DB3C7F66E56}" dt="2026-05-05T07:58:45.625" v="7" actId="1076"/>
          <ac:picMkLst>
            <pc:docMk/>
            <pc:sldMk cId="4200460758" sldId="276"/>
            <ac:picMk id="1026" creationId="{7519AFEB-98A2-106A-3DB1-2CF6607E660D}"/>
          </ac:picMkLst>
        </pc:picChg>
        <pc:picChg chg="add mod">
          <ac:chgData name="Doremiek Lamain" userId="03bb414b8f2b17e4" providerId="LiveId" clId="{23A29C68-DA04-47F5-A420-6DB3C7F66E56}" dt="2026-05-05T07:58:47.168" v="8" actId="1076"/>
          <ac:picMkLst>
            <pc:docMk/>
            <pc:sldMk cId="4200460758" sldId="276"/>
            <ac:picMk id="1028" creationId="{D70D7194-6DA2-F85B-64F6-E8E87C951768}"/>
          </ac:picMkLst>
        </pc:picChg>
      </pc:sldChg>
      <pc:sldChg chg="addSp delSp modSp mod setBg">
        <pc:chgData name="Doremiek Lamain" userId="03bb414b8f2b17e4" providerId="LiveId" clId="{23A29C68-DA04-47F5-A420-6DB3C7F66E56}" dt="2026-05-05T07:59:40.021" v="15" actId="26606"/>
        <pc:sldMkLst>
          <pc:docMk/>
          <pc:sldMk cId="4046884173" sldId="277"/>
        </pc:sldMkLst>
        <pc:spChg chg="del">
          <ac:chgData name="Doremiek Lamain" userId="03bb414b8f2b17e4" providerId="LiveId" clId="{23A29C68-DA04-47F5-A420-6DB3C7F66E56}" dt="2026-05-05T07:59:36.200" v="13" actId="478"/>
          <ac:spMkLst>
            <pc:docMk/>
            <pc:sldMk cId="4046884173" sldId="277"/>
            <ac:spMk id="2" creationId="{0FEE9092-0E52-50F8-A172-B6F635D56737}"/>
          </ac:spMkLst>
        </pc:spChg>
        <pc:spChg chg="add del mod">
          <ac:chgData name="Doremiek Lamain" userId="03bb414b8f2b17e4" providerId="LiveId" clId="{23A29C68-DA04-47F5-A420-6DB3C7F66E56}" dt="2026-05-05T07:59:37.201" v="14" actId="478"/>
          <ac:spMkLst>
            <pc:docMk/>
            <pc:sldMk cId="4046884173" sldId="277"/>
            <ac:spMk id="7" creationId="{2E003E0F-949B-DCFD-3B55-43BB953C1AC6}"/>
          </ac:spMkLst>
        </pc:spChg>
        <pc:spChg chg="add">
          <ac:chgData name="Doremiek Lamain" userId="03bb414b8f2b17e4" providerId="LiveId" clId="{23A29C68-DA04-47F5-A420-6DB3C7F66E56}" dt="2026-05-05T07:59:40.021" v="15" actId="26606"/>
          <ac:spMkLst>
            <pc:docMk/>
            <pc:sldMk cId="4046884173" sldId="277"/>
            <ac:spMk id="9" creationId="{42A4FC2C-047E-45A5-965D-8E1E3BF09BC6}"/>
          </ac:spMkLst>
        </pc:spChg>
        <pc:picChg chg="add mod">
          <ac:chgData name="Doremiek Lamain" userId="03bb414b8f2b17e4" providerId="LiveId" clId="{23A29C68-DA04-47F5-A420-6DB3C7F66E56}" dt="2026-05-05T07:59:40.021" v="15" actId="26606"/>
          <ac:picMkLst>
            <pc:docMk/>
            <pc:sldMk cId="4046884173" sldId="277"/>
            <ac:picMk id="4" creationId="{E9B04A59-11C7-DC43-60F2-65D82B4823F6}"/>
          </ac:picMkLst>
        </pc:picChg>
        <pc:picChg chg="del">
          <ac:chgData name="Doremiek Lamain" userId="03bb414b8f2b17e4" providerId="LiveId" clId="{23A29C68-DA04-47F5-A420-6DB3C7F66E56}" dt="2026-05-05T07:59:33.763" v="12" actId="478"/>
          <ac:picMkLst>
            <pc:docMk/>
            <pc:sldMk cId="4046884173" sldId="277"/>
            <ac:picMk id="5" creationId="{51C0EC6C-77AC-9D1A-3719-7DC2FB398105}"/>
          </ac:picMkLst>
        </pc:picChg>
      </pc:sldChg>
      <pc:sldChg chg="del">
        <pc:chgData name="Doremiek Lamain" userId="03bb414b8f2b17e4" providerId="LiveId" clId="{23A29C68-DA04-47F5-A420-6DB3C7F66E56}" dt="2026-05-05T09:13:42.398" v="25" actId="47"/>
        <pc:sldMkLst>
          <pc:docMk/>
          <pc:sldMk cId="2941547034" sldId="278"/>
        </pc:sldMkLst>
      </pc:sldChg>
      <pc:sldChg chg="del">
        <pc:chgData name="Doremiek Lamain" userId="03bb414b8f2b17e4" providerId="LiveId" clId="{23A29C68-DA04-47F5-A420-6DB3C7F66E56}" dt="2026-05-05T09:13:42.979" v="26" actId="47"/>
        <pc:sldMkLst>
          <pc:docMk/>
          <pc:sldMk cId="1092655168" sldId="279"/>
        </pc:sldMkLst>
      </pc:sldChg>
      <pc:sldChg chg="del">
        <pc:chgData name="Doremiek Lamain" userId="03bb414b8f2b17e4" providerId="LiveId" clId="{23A29C68-DA04-47F5-A420-6DB3C7F66E56}" dt="2026-05-05T09:13:43.530" v="27" actId="47"/>
        <pc:sldMkLst>
          <pc:docMk/>
          <pc:sldMk cId="2066842091" sldId="280"/>
        </pc:sldMkLst>
      </pc:sldChg>
      <pc:sldChg chg="addSp delSp modSp new mod setBg">
        <pc:chgData name="Doremiek Lamain" userId="03bb414b8f2b17e4" providerId="LiveId" clId="{23A29C68-DA04-47F5-A420-6DB3C7F66E56}" dt="2026-05-05T09:11:05.879" v="23" actId="26606"/>
        <pc:sldMkLst>
          <pc:docMk/>
          <pc:sldMk cId="3331344925" sldId="281"/>
        </pc:sldMkLst>
        <pc:spChg chg="del">
          <ac:chgData name="Doremiek Lamain" userId="03bb414b8f2b17e4" providerId="LiveId" clId="{23A29C68-DA04-47F5-A420-6DB3C7F66E56}" dt="2026-05-05T09:11:05.879" v="23" actId="26606"/>
          <ac:spMkLst>
            <pc:docMk/>
            <pc:sldMk cId="3331344925" sldId="281"/>
            <ac:spMk id="2" creationId="{CB6EBE93-69C9-1E32-4124-D9EA71286D38}"/>
          </ac:spMkLst>
        </pc:spChg>
        <pc:spChg chg="del">
          <ac:chgData name="Doremiek Lamain" userId="03bb414b8f2b17e4" providerId="LiveId" clId="{23A29C68-DA04-47F5-A420-6DB3C7F66E56}" dt="2026-05-05T09:10:55.464" v="18"/>
          <ac:spMkLst>
            <pc:docMk/>
            <pc:sldMk cId="3331344925" sldId="281"/>
            <ac:spMk id="3" creationId="{E35ED11A-27A3-EC76-8BEC-C0C7456AB3FC}"/>
          </ac:spMkLst>
        </pc:spChg>
        <pc:spChg chg="add del mod">
          <ac:chgData name="Doremiek Lamain" userId="03bb414b8f2b17e4" providerId="LiveId" clId="{23A29C68-DA04-47F5-A420-6DB3C7F66E56}" dt="2026-05-05T09:11:02.120" v="21"/>
          <ac:spMkLst>
            <pc:docMk/>
            <pc:sldMk cId="3331344925" sldId="281"/>
            <ac:spMk id="7" creationId="{1BFE7D12-FA33-9719-E9C3-54490510FAD1}"/>
          </ac:spMkLst>
        </pc:spChg>
        <pc:spChg chg="add">
          <ac:chgData name="Doremiek Lamain" userId="03bb414b8f2b17e4" providerId="LiveId" clId="{23A29C68-DA04-47F5-A420-6DB3C7F66E56}" dt="2026-05-05T09:11:05.879" v="23" actId="26606"/>
          <ac:spMkLst>
            <pc:docMk/>
            <pc:sldMk cId="3331344925" sldId="281"/>
            <ac:spMk id="14" creationId="{42A4FC2C-047E-45A5-965D-8E1E3BF09BC6}"/>
          </ac:spMkLst>
        </pc:spChg>
        <pc:picChg chg="add del mod ord">
          <ac:chgData name="Doremiek Lamain" userId="03bb414b8f2b17e4" providerId="LiveId" clId="{23A29C68-DA04-47F5-A420-6DB3C7F66E56}" dt="2026-05-05T09:11:00.769" v="19" actId="478"/>
          <ac:picMkLst>
            <pc:docMk/>
            <pc:sldMk cId="3331344925" sldId="281"/>
            <ac:picMk id="5" creationId="{4DE3732F-0B0D-8AA6-CC19-DAAF7FCD1926}"/>
          </ac:picMkLst>
        </pc:picChg>
        <pc:picChg chg="add mod ord">
          <ac:chgData name="Doremiek Lamain" userId="03bb414b8f2b17e4" providerId="LiveId" clId="{23A29C68-DA04-47F5-A420-6DB3C7F66E56}" dt="2026-05-05T09:11:05.879" v="23" actId="26606"/>
          <ac:picMkLst>
            <pc:docMk/>
            <pc:sldMk cId="3331344925" sldId="281"/>
            <ac:picMk id="9" creationId="{D3B30789-E954-D8F4-E9A5-030A7A2A0830}"/>
          </ac:picMkLst>
        </pc:picChg>
      </pc:sldChg>
      <pc:sldChg chg="addSp delSp modSp new mod">
        <pc:chgData name="Doremiek Lamain" userId="03bb414b8f2b17e4" providerId="LiveId" clId="{23A29C68-DA04-47F5-A420-6DB3C7F66E56}" dt="2026-05-05T09:35:55.171" v="287" actId="14100"/>
        <pc:sldMkLst>
          <pc:docMk/>
          <pc:sldMk cId="3695410464" sldId="282"/>
        </pc:sldMkLst>
        <pc:spChg chg="del">
          <ac:chgData name="Doremiek Lamain" userId="03bb414b8f2b17e4" providerId="LiveId" clId="{23A29C68-DA04-47F5-A420-6DB3C7F66E56}" dt="2026-05-05T09:32:03.599" v="188" actId="478"/>
          <ac:spMkLst>
            <pc:docMk/>
            <pc:sldMk cId="3695410464" sldId="282"/>
            <ac:spMk id="2" creationId="{FE8BE340-89D2-1316-5B1B-1667B8FB8923}"/>
          </ac:spMkLst>
        </pc:spChg>
        <pc:spChg chg="del">
          <ac:chgData name="Doremiek Lamain" userId="03bb414b8f2b17e4" providerId="LiveId" clId="{23A29C68-DA04-47F5-A420-6DB3C7F66E56}" dt="2026-05-05T09:32:02.204" v="187" actId="478"/>
          <ac:spMkLst>
            <pc:docMk/>
            <pc:sldMk cId="3695410464" sldId="282"/>
            <ac:spMk id="3" creationId="{83896F27-4D2C-96B9-28C1-625146A8853F}"/>
          </ac:spMkLst>
        </pc:spChg>
        <pc:picChg chg="add mod modCrop">
          <ac:chgData name="Doremiek Lamain" userId="03bb414b8f2b17e4" providerId="LiveId" clId="{23A29C68-DA04-47F5-A420-6DB3C7F66E56}" dt="2026-05-05T09:34:14.351" v="250" actId="1076"/>
          <ac:picMkLst>
            <pc:docMk/>
            <pc:sldMk cId="3695410464" sldId="282"/>
            <ac:picMk id="5" creationId="{4A2C7977-DE7A-D07D-4320-DC2D70963F90}"/>
          </ac:picMkLst>
        </pc:picChg>
        <pc:picChg chg="add mod modCrop">
          <ac:chgData name="Doremiek Lamain" userId="03bb414b8f2b17e4" providerId="LiveId" clId="{23A29C68-DA04-47F5-A420-6DB3C7F66E56}" dt="2026-05-05T09:35:55.171" v="287" actId="14100"/>
          <ac:picMkLst>
            <pc:docMk/>
            <pc:sldMk cId="3695410464" sldId="282"/>
            <ac:picMk id="7" creationId="{8A644F38-1D8B-D4BC-A618-53A3A059B52A}"/>
          </ac:picMkLst>
        </pc:picChg>
        <pc:picChg chg="add mod modCrop">
          <ac:chgData name="Doremiek Lamain" userId="03bb414b8f2b17e4" providerId="LiveId" clId="{23A29C68-DA04-47F5-A420-6DB3C7F66E56}" dt="2026-05-05T09:35:50.807" v="284" actId="1076"/>
          <ac:picMkLst>
            <pc:docMk/>
            <pc:sldMk cId="3695410464" sldId="282"/>
            <ac:picMk id="9" creationId="{7240AD4C-DF4F-8B4D-ADC0-689B8B264A95}"/>
          </ac:picMkLst>
        </pc:picChg>
        <pc:picChg chg="add del mod">
          <ac:chgData name="Doremiek Lamain" userId="03bb414b8f2b17e4" providerId="LiveId" clId="{23A29C68-DA04-47F5-A420-6DB3C7F66E56}" dt="2026-05-05T09:32:19.069" v="197" actId="478"/>
          <ac:picMkLst>
            <pc:docMk/>
            <pc:sldMk cId="3695410464" sldId="282"/>
            <ac:picMk id="11" creationId="{92BC933C-313D-DBF6-5828-C383FC443FB8}"/>
          </ac:picMkLst>
        </pc:picChg>
        <pc:picChg chg="add del mod">
          <ac:chgData name="Doremiek Lamain" userId="03bb414b8f2b17e4" providerId="LiveId" clId="{23A29C68-DA04-47F5-A420-6DB3C7F66E56}" dt="2026-05-05T09:32:23.625" v="200" actId="478"/>
          <ac:picMkLst>
            <pc:docMk/>
            <pc:sldMk cId="3695410464" sldId="282"/>
            <ac:picMk id="13" creationId="{8455566C-B105-C957-E235-7D1CEF61F5DB}"/>
          </ac:picMkLst>
        </pc:picChg>
        <pc:picChg chg="add del mod">
          <ac:chgData name="Doremiek Lamain" userId="03bb414b8f2b17e4" providerId="LiveId" clId="{23A29C68-DA04-47F5-A420-6DB3C7F66E56}" dt="2026-05-05T09:32:27.197" v="203" actId="478"/>
          <ac:picMkLst>
            <pc:docMk/>
            <pc:sldMk cId="3695410464" sldId="282"/>
            <ac:picMk id="15" creationId="{7B9F325F-D719-EA57-4A42-A96A03666767}"/>
          </ac:picMkLst>
        </pc:picChg>
        <pc:picChg chg="add mod modCrop">
          <ac:chgData name="Doremiek Lamain" userId="03bb414b8f2b17e4" providerId="LiveId" clId="{23A29C68-DA04-47F5-A420-6DB3C7F66E56}" dt="2026-05-05T09:35:46.026" v="281" actId="1076"/>
          <ac:picMkLst>
            <pc:docMk/>
            <pc:sldMk cId="3695410464" sldId="282"/>
            <ac:picMk id="17" creationId="{5AE893D8-E4C7-DAD0-2064-213F8AF20DBA}"/>
          </ac:picMkLst>
        </pc:picChg>
        <pc:picChg chg="add mod modCrop">
          <ac:chgData name="Doremiek Lamain" userId="03bb414b8f2b17e4" providerId="LiveId" clId="{23A29C68-DA04-47F5-A420-6DB3C7F66E56}" dt="2026-05-05T09:35:52.292" v="285" actId="1076"/>
          <ac:picMkLst>
            <pc:docMk/>
            <pc:sldMk cId="3695410464" sldId="282"/>
            <ac:picMk id="18" creationId="{BFFE0098-7AFB-7F4C-8F77-4DD225191965}"/>
          </ac:picMkLst>
        </pc:picChg>
        <pc:picChg chg="add mod modCrop">
          <ac:chgData name="Doremiek Lamain" userId="03bb414b8f2b17e4" providerId="LiveId" clId="{23A29C68-DA04-47F5-A420-6DB3C7F66E56}" dt="2026-05-05T09:35:37.217" v="276" actId="1076"/>
          <ac:picMkLst>
            <pc:docMk/>
            <pc:sldMk cId="3695410464" sldId="282"/>
            <ac:picMk id="19" creationId="{53BB5CED-AE9C-7E04-4F39-B1B90E23B93C}"/>
          </ac:picMkLst>
        </pc:picChg>
        <pc:picChg chg="add mod modCrop">
          <ac:chgData name="Doremiek Lamain" userId="03bb414b8f2b17e4" providerId="LiveId" clId="{23A29C68-DA04-47F5-A420-6DB3C7F66E56}" dt="2026-05-05T09:35:38.602" v="277" actId="1076"/>
          <ac:picMkLst>
            <pc:docMk/>
            <pc:sldMk cId="3695410464" sldId="282"/>
            <ac:picMk id="21" creationId="{1FE6A2B9-BAEA-F60F-F7ED-D126538696A9}"/>
          </ac:picMkLst>
        </pc:picChg>
        <pc:picChg chg="add mod modCrop">
          <ac:chgData name="Doremiek Lamain" userId="03bb414b8f2b17e4" providerId="LiveId" clId="{23A29C68-DA04-47F5-A420-6DB3C7F66E56}" dt="2026-05-05T09:35:43.482" v="280" actId="1076"/>
          <ac:picMkLst>
            <pc:docMk/>
            <pc:sldMk cId="3695410464" sldId="282"/>
            <ac:picMk id="23" creationId="{2FAEF6DB-E62C-AF81-3A8F-9CC0F3BEB4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033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1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0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3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69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6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12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0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9476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18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57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B3DA-6357-4285-93BF-22DDEC7C60B4}" type="datetimeFigureOut">
              <a:rPr lang="nl-NL" smtClean="0"/>
              <a:t>5-5-2026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5DEB-CC67-4DA9-A2B1-F0BAE4D381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52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verschillend, diverse, items&#10;&#10;Automatisch gegenereerde beschrijving">
            <a:extLst>
              <a:ext uri="{FF2B5EF4-FFF2-40B4-BE49-F238E27FC236}">
                <a16:creationId xmlns:a16="http://schemas.microsoft.com/office/drawing/2014/main" id="{2A11D10C-BE69-4598-AB8F-83399FAD0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56" y="4984"/>
            <a:ext cx="6853016" cy="6853016"/>
          </a:xfrm>
          <a:prstGeom prst="rect">
            <a:avLst/>
          </a:prstGeom>
        </p:spPr>
      </p:pic>
      <p:pic>
        <p:nvPicPr>
          <p:cNvPr id="5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30888547-6F75-441C-9CFB-5D97C2D8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2640119"/>
            <a:ext cx="5328592" cy="15777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inses Arabella - Prinses Arabella in het theater">
            <a:extLst>
              <a:ext uri="{FF2B5EF4-FFF2-40B4-BE49-F238E27FC236}">
                <a16:creationId xmlns:a16="http://schemas.microsoft.com/office/drawing/2014/main" id="{7519AFEB-98A2-106A-3DB1-2CF6607E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0"/>
            <a:ext cx="489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inses Arabella - Prinses Arabella in het theater">
            <a:extLst>
              <a:ext uri="{FF2B5EF4-FFF2-40B4-BE49-F238E27FC236}">
                <a16:creationId xmlns:a16="http://schemas.microsoft.com/office/drawing/2014/main" id="{D70D7194-6DA2-F85B-64F6-E8E87C95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2" y="0"/>
            <a:ext cx="489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46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B04A59-11C7-DC43-60F2-65D82B482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6" b="63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D3B30789-E954-D8F4-E9A5-030A7A2A0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4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7F5BD9E-B59D-E866-643C-4A345F4C2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4"/>
          <a:stretch>
            <a:fillRect/>
          </a:stretch>
        </p:blipFill>
        <p:spPr>
          <a:xfrm>
            <a:off x="6367541" y="3047999"/>
            <a:ext cx="5354031" cy="3231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1F86A75-390E-2DE9-A7A4-15CE9EE5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6"/>
          <a:stretch>
            <a:fillRect/>
          </a:stretch>
        </p:blipFill>
        <p:spPr>
          <a:xfrm>
            <a:off x="611340" y="1408370"/>
            <a:ext cx="5923349" cy="487087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710E11C-40D4-5E5B-2872-986389667EED}"/>
              </a:ext>
            </a:extLst>
          </p:cNvPr>
          <p:cNvSpPr txBox="1"/>
          <p:nvPr/>
        </p:nvSpPr>
        <p:spPr>
          <a:xfrm>
            <a:off x="1366684" y="578760"/>
            <a:ext cx="94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Teken of kleur jouw poppetje! Knip uit.</a:t>
            </a:r>
          </a:p>
        </p:txBody>
      </p:sp>
    </p:spTree>
    <p:extLst>
      <p:ext uri="{BB962C8B-B14F-4D97-AF65-F5344CB8AC3E}">
        <p14:creationId xmlns:p14="http://schemas.microsoft.com/office/powerpoint/2010/main" val="3559853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A2C7977-DE7A-D07D-4320-DC2D7096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1" t="53333" r="25435" b="17037"/>
          <a:stretch>
            <a:fillRect/>
          </a:stretch>
        </p:blipFill>
        <p:spPr>
          <a:xfrm>
            <a:off x="515259" y="3428997"/>
            <a:ext cx="1937655" cy="31543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644F38-1D8B-D4BC-A618-53A3A059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7" t="72381" r="64355"/>
          <a:stretch>
            <a:fillRect/>
          </a:stretch>
        </p:blipFill>
        <p:spPr>
          <a:xfrm>
            <a:off x="9419900" y="342254"/>
            <a:ext cx="2528708" cy="29463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240AD4C-DF4F-8B4D-ADC0-689B8B264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3" t="46349" r="18858" b="13863"/>
          <a:stretch>
            <a:fillRect/>
          </a:stretch>
        </p:blipFill>
        <p:spPr>
          <a:xfrm>
            <a:off x="3974736" y="342252"/>
            <a:ext cx="2429211" cy="294639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AE893D8-E4C7-DAD0-2064-213F8AF20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2" r="32504" b="17036"/>
          <a:stretch>
            <a:fillRect/>
          </a:stretch>
        </p:blipFill>
        <p:spPr>
          <a:xfrm>
            <a:off x="623605" y="325911"/>
            <a:ext cx="2946397" cy="294639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BFFE0098-7AFB-7F4C-8F77-4DD225191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37470" r="44230" b="17446"/>
          <a:stretch>
            <a:fillRect/>
          </a:stretch>
        </p:blipFill>
        <p:spPr>
          <a:xfrm>
            <a:off x="6808681" y="327076"/>
            <a:ext cx="2429210" cy="294639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3BB5CED-AE9C-7E04-4F39-B1B90E23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7" t="46398" r="928" b="33022"/>
          <a:stretch>
            <a:fillRect/>
          </a:stretch>
        </p:blipFill>
        <p:spPr>
          <a:xfrm>
            <a:off x="2452914" y="3428997"/>
            <a:ext cx="3497943" cy="314953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1FE6A2B9-BAEA-F60F-F7ED-D12653869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5" t="53333" b="31852"/>
          <a:stretch>
            <a:fillRect/>
          </a:stretch>
        </p:blipFill>
        <p:spPr>
          <a:xfrm>
            <a:off x="5762045" y="3545107"/>
            <a:ext cx="3657855" cy="312842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2FAEF6DB-E62C-AF81-3A8F-9CC0F3BEB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t="53386" r="71266" b="17673"/>
          <a:stretch>
            <a:fillRect/>
          </a:stretch>
        </p:blipFill>
        <p:spPr>
          <a:xfrm>
            <a:off x="9558176" y="3467090"/>
            <a:ext cx="2392043" cy="32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104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</Words>
  <Application>Microsoft Office PowerPoint</Application>
  <PresentationFormat>Breedbeeld</PresentationFormat>
  <Paragraphs>1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Doremiek Lamain</dc:creator>
  <cp:lastModifiedBy>Doremiek Lamain</cp:lastModifiedBy>
  <cp:revision>3</cp:revision>
  <dcterms:created xsi:type="dcterms:W3CDTF">2018-06-22T07:25:52Z</dcterms:created>
  <dcterms:modified xsi:type="dcterms:W3CDTF">2026-05-05T09:35:57Z</dcterms:modified>
</cp:coreProperties>
</file>